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4"/>
    <p:sldMasterId id="2147483710" r:id="rId5"/>
    <p:sldMasterId id="214748371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Lato"/>
      <p:regular r:id="rId42"/>
      <p:bold r:id="rId43"/>
      <p:italic r:id="rId44"/>
      <p:boldItalic r:id="rId45"/>
    </p:embeddedFont>
    <p:embeddedFont>
      <p:font typeface="Albert Sans Medium"/>
      <p:regular r:id="rId46"/>
      <p:bold r:id="rId47"/>
      <p:italic r:id="rId48"/>
      <p:boldItalic r:id="rId49"/>
    </p:embeddedFont>
    <p:embeddedFont>
      <p:font typeface="Albert Sans SemiBold"/>
      <p:regular r:id="rId50"/>
      <p:bold r:id="rId51"/>
      <p:italic r:id="rId52"/>
      <p:boldItalic r:id="rId53"/>
    </p:embeddedFont>
    <p:embeddedFont>
      <p:font typeface="Helvetica Neue"/>
      <p:regular r:id="rId54"/>
      <p:bold r:id="rId55"/>
      <p:italic r:id="rId56"/>
      <p:boldItalic r:id="rId57"/>
    </p:embeddedFont>
    <p:embeddedFont>
      <p:font typeface="Rubik"/>
      <p:regular r:id="rId58"/>
      <p:bold r:id="rId59"/>
      <p:italic r:id="rId60"/>
      <p:boldItalic r:id="rId61"/>
    </p:embeddedFont>
    <p:embeddedFont>
      <p:font typeface="Albert Sans"/>
      <p:regular r:id="rId62"/>
      <p:bold r:id="rId63"/>
      <p:italic r:id="rId64"/>
      <p:boldItalic r:id="rId65"/>
    </p:embeddedFont>
    <p:embeddedFont>
      <p:font typeface="Rajdhani"/>
      <p:regular r:id="rId66"/>
      <p:bold r:id="rId67"/>
    </p:embeddedFont>
    <p:embeddedFont>
      <p:font typeface="DM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Lato-regular.fntdata"/><Relationship Id="rId41" Type="http://schemas.openxmlformats.org/officeDocument/2006/relationships/slide" Target="slides/slide34.xml"/><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AlbertSansMedium-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AlbertSansMedium-italic.fntdata"/><Relationship Id="rId47" Type="http://schemas.openxmlformats.org/officeDocument/2006/relationships/font" Target="fonts/AlbertSansMedium-bold.fntdata"/><Relationship Id="rId49" Type="http://schemas.openxmlformats.org/officeDocument/2006/relationships/font" Target="fonts/AlbertSansMedium-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lbertSans-regular.fntdata"/><Relationship Id="rId61" Type="http://schemas.openxmlformats.org/officeDocument/2006/relationships/font" Target="fonts/Rubik-boldItalic.fntdata"/><Relationship Id="rId20" Type="http://schemas.openxmlformats.org/officeDocument/2006/relationships/slide" Target="slides/slide13.xml"/><Relationship Id="rId64" Type="http://schemas.openxmlformats.org/officeDocument/2006/relationships/font" Target="fonts/AlbertSans-italic.fntdata"/><Relationship Id="rId63" Type="http://schemas.openxmlformats.org/officeDocument/2006/relationships/font" Target="fonts/AlbertSans-bold.fntdata"/><Relationship Id="rId22" Type="http://schemas.openxmlformats.org/officeDocument/2006/relationships/slide" Target="slides/slide15.xml"/><Relationship Id="rId66" Type="http://schemas.openxmlformats.org/officeDocument/2006/relationships/font" Target="fonts/Rajdhani-regular.fntdata"/><Relationship Id="rId21" Type="http://schemas.openxmlformats.org/officeDocument/2006/relationships/slide" Target="slides/slide14.xml"/><Relationship Id="rId65" Type="http://schemas.openxmlformats.org/officeDocument/2006/relationships/font" Target="fonts/AlbertSans-boldItalic.fntdata"/><Relationship Id="rId24" Type="http://schemas.openxmlformats.org/officeDocument/2006/relationships/slide" Target="slides/slide17.xml"/><Relationship Id="rId68" Type="http://schemas.openxmlformats.org/officeDocument/2006/relationships/font" Target="fonts/DMSans-regular.fntdata"/><Relationship Id="rId23" Type="http://schemas.openxmlformats.org/officeDocument/2006/relationships/slide" Target="slides/slide16.xml"/><Relationship Id="rId67" Type="http://schemas.openxmlformats.org/officeDocument/2006/relationships/font" Target="fonts/Rajdhani-bold.fntdata"/><Relationship Id="rId60" Type="http://schemas.openxmlformats.org/officeDocument/2006/relationships/font" Target="fonts/Rubik-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lbertSansSemiBold-bold.fntdata"/><Relationship Id="rId50" Type="http://schemas.openxmlformats.org/officeDocument/2006/relationships/font" Target="fonts/AlbertSansSemiBold-regular.fntdata"/><Relationship Id="rId53" Type="http://schemas.openxmlformats.org/officeDocument/2006/relationships/font" Target="fonts/AlbertSansSemiBold-boldItalic.fntdata"/><Relationship Id="rId52" Type="http://schemas.openxmlformats.org/officeDocument/2006/relationships/font" Target="fonts/AlbertSansSemiBold-italic.fntdata"/><Relationship Id="rId11" Type="http://schemas.openxmlformats.org/officeDocument/2006/relationships/slide" Target="slides/slide4.xml"/><Relationship Id="rId55" Type="http://schemas.openxmlformats.org/officeDocument/2006/relationships/font" Target="fonts/HelveticaNeue-bold.fntdata"/><Relationship Id="rId10" Type="http://schemas.openxmlformats.org/officeDocument/2006/relationships/slide" Target="slides/slide3.xml"/><Relationship Id="rId54" Type="http://schemas.openxmlformats.org/officeDocument/2006/relationships/font" Target="fonts/HelveticaNeue-regular.fntdata"/><Relationship Id="rId13" Type="http://schemas.openxmlformats.org/officeDocument/2006/relationships/slide" Target="slides/slide6.xml"/><Relationship Id="rId57" Type="http://schemas.openxmlformats.org/officeDocument/2006/relationships/font" Target="fonts/HelveticaNeue-boldItalic.fntdata"/><Relationship Id="rId12" Type="http://schemas.openxmlformats.org/officeDocument/2006/relationships/slide" Target="slides/slide5.xml"/><Relationship Id="rId56" Type="http://schemas.openxmlformats.org/officeDocument/2006/relationships/font" Target="fonts/HelveticaNeue-italic.fntdata"/><Relationship Id="rId15" Type="http://schemas.openxmlformats.org/officeDocument/2006/relationships/slide" Target="slides/slide8.xml"/><Relationship Id="rId59" Type="http://schemas.openxmlformats.org/officeDocument/2006/relationships/font" Target="fonts/Rubik-bold.fntdata"/><Relationship Id="rId14" Type="http://schemas.openxmlformats.org/officeDocument/2006/relationships/slide" Target="slides/slide7.xml"/><Relationship Id="rId58" Type="http://schemas.openxmlformats.org/officeDocument/2006/relationships/font" Target="fonts/Rubik-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4c043cc52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4c043cc52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4bf1f75b6f_2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34bf1f75b6f_2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4bf1f75b6f_2_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34bf1f75b6f_2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4bf1f75b6f_2_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34bf1f75b6f_2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4b6e2160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34b6e216066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4b6e216066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34b6e216066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4b6e21606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34b6e216066_1_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4b6e21606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34b6e216066_1_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4b6e21606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34b6e216066_1_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4b6e21606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g34b6e216066_1_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4b6e21606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34b6e216066_1_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bf1f75b6f_2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34bf1f75b6f_2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4b6e21606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34b6e216066_1_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4b6e21606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g34b6e216066_1_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b6e21606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34b6e216066_1_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4b6e21606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g34b6e216066_1_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4b6e21606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g34b6e216066_1_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4b5e03dd5f_2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7" name="Google Shape;1257;g34b5e03dd5f_2_6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4c043cc5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4c043cc5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4b5e03dd5f_2_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34b5e03dd5f_2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4c043cc52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34c043cc52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4c043cc52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34c043cc5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4bf1f75b6f_2_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34bf1f75b6f_2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4c043cc52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4c043cc52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4b5e03dd5f_2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g34b5e03dd5f_2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4c043cc52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4c043cc52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4c043cc52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4c043cc52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4b5e03dd5f_2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5" name="Google Shape;1355;g34b5e03dd5f_2_6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bf1f75b6f_2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34bf1f75b6f_2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bf1f75b6f_2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g34bf1f75b6f_2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4ed3275d09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34ed3275d09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4bf1f75b6f_2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34bf1f75b6f_2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4bf1f75b6f_2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34bf1f75b6f_2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4bf1f75b6f_2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34bf1f75b6f_2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487850" y="920500"/>
            <a:ext cx="6168300" cy="264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5600">
                <a:latin typeface="Rajdhani"/>
                <a:ea typeface="Rajdhani"/>
                <a:cs typeface="Rajdhani"/>
                <a:sym typeface="Rajdhani"/>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1487850" y="3677425"/>
            <a:ext cx="6168300" cy="54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6" name="Google Shape;56;p14"/>
          <p:cNvGrpSpPr/>
          <p:nvPr/>
        </p:nvGrpSpPr>
        <p:grpSpPr>
          <a:xfrm>
            <a:off x="36363" y="-635750"/>
            <a:ext cx="8929405" cy="6297587"/>
            <a:chOff x="36363" y="-635750"/>
            <a:chExt cx="8929405" cy="6297587"/>
          </a:xfrm>
        </p:grpSpPr>
        <p:grpSp>
          <p:nvGrpSpPr>
            <p:cNvPr id="57" name="Google Shape;57;p14"/>
            <p:cNvGrpSpPr/>
            <p:nvPr/>
          </p:nvGrpSpPr>
          <p:grpSpPr>
            <a:xfrm>
              <a:off x="36363" y="-635750"/>
              <a:ext cx="8929405" cy="6297587"/>
              <a:chOff x="36363" y="-635750"/>
              <a:chExt cx="8929405" cy="6297587"/>
            </a:xfrm>
          </p:grpSpPr>
          <p:pic>
            <p:nvPicPr>
              <p:cNvPr id="58" name="Google Shape;58;p14"/>
              <p:cNvPicPr preferRelativeResize="0"/>
              <p:nvPr/>
            </p:nvPicPr>
            <p:blipFill rotWithShape="1">
              <a:blip r:embed="rId2">
                <a:alphaModFix/>
              </a:blip>
              <a:srcRect b="0" l="0" r="0" t="0"/>
              <a:stretch/>
            </p:blipFill>
            <p:spPr>
              <a:xfrm>
                <a:off x="6842175" y="3637763"/>
                <a:ext cx="1378475" cy="1902082"/>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36363" y="3866363"/>
                <a:ext cx="1017750" cy="1758830"/>
              </a:xfrm>
              <a:prstGeom prst="rect">
                <a:avLst/>
              </a:prstGeom>
              <a:noFill/>
              <a:ln>
                <a:noFill/>
              </a:ln>
            </p:spPr>
          </p:pic>
          <p:pic>
            <p:nvPicPr>
              <p:cNvPr id="60" name="Google Shape;60;p14"/>
              <p:cNvPicPr preferRelativeResize="0"/>
              <p:nvPr/>
            </p:nvPicPr>
            <p:blipFill rotWithShape="1">
              <a:blip r:embed="rId4">
                <a:alphaModFix/>
              </a:blip>
              <a:srcRect b="0" l="0" r="0" t="0"/>
              <a:stretch/>
            </p:blipFill>
            <p:spPr>
              <a:xfrm>
                <a:off x="7115100" y="-635750"/>
                <a:ext cx="1181100" cy="1724025"/>
              </a:xfrm>
              <a:prstGeom prst="rect">
                <a:avLst/>
              </a:prstGeom>
              <a:noFill/>
              <a:ln>
                <a:noFill/>
              </a:ln>
            </p:spPr>
          </p:pic>
          <p:pic>
            <p:nvPicPr>
              <p:cNvPr id="61" name="Google Shape;61;p14"/>
              <p:cNvPicPr preferRelativeResize="0"/>
              <p:nvPr/>
            </p:nvPicPr>
            <p:blipFill rotWithShape="1">
              <a:blip r:embed="rId5">
                <a:alphaModFix/>
              </a:blip>
              <a:srcRect b="0" l="0" r="0" t="0"/>
              <a:stretch/>
            </p:blipFill>
            <p:spPr>
              <a:xfrm>
                <a:off x="713213" y="2990763"/>
                <a:ext cx="1171575" cy="1724025"/>
              </a:xfrm>
              <a:prstGeom prst="rect">
                <a:avLst/>
              </a:prstGeom>
              <a:noFill/>
              <a:ln>
                <a:noFill/>
              </a:ln>
            </p:spPr>
          </p:pic>
          <p:sp>
            <p:nvSpPr>
              <p:cNvPr id="62" name="Google Shape;62;p14"/>
              <p:cNvSpPr/>
              <p:nvPr/>
            </p:nvSpPr>
            <p:spPr>
              <a:xfrm>
                <a:off x="8549766" y="647700"/>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14"/>
              <p:cNvSpPr/>
              <p:nvPr/>
            </p:nvSpPr>
            <p:spPr>
              <a:xfrm>
                <a:off x="110998" y="11142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14"/>
              <p:cNvSpPr/>
              <p:nvPr/>
            </p:nvSpPr>
            <p:spPr>
              <a:xfrm>
                <a:off x="559076" y="539510"/>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14"/>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14"/>
              <p:cNvSpPr/>
              <p:nvPr/>
            </p:nvSpPr>
            <p:spPr>
              <a:xfrm>
                <a:off x="8012851"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14"/>
              <p:cNvSpPr/>
              <p:nvPr/>
            </p:nvSpPr>
            <p:spPr>
              <a:xfrm>
                <a:off x="1015923" y="-355343"/>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14"/>
              <p:cNvSpPr/>
              <p:nvPr/>
            </p:nvSpPr>
            <p:spPr>
              <a:xfrm>
                <a:off x="984411" y="318739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14"/>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14"/>
              <p:cNvSpPr/>
              <p:nvPr/>
            </p:nvSpPr>
            <p:spPr>
              <a:xfrm>
                <a:off x="7899024" y="5190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14"/>
              <p:cNvSpPr/>
              <p:nvPr/>
            </p:nvSpPr>
            <p:spPr>
              <a:xfrm>
                <a:off x="2344891" y="4485777"/>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14"/>
              <p:cNvSpPr/>
              <p:nvPr/>
            </p:nvSpPr>
            <p:spPr>
              <a:xfrm>
                <a:off x="8337346"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14"/>
              <p:cNvSpPr/>
              <p:nvPr/>
            </p:nvSpPr>
            <p:spPr>
              <a:xfrm>
                <a:off x="1250409" y="4791634"/>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14"/>
              <p:cNvSpPr/>
              <p:nvPr/>
            </p:nvSpPr>
            <p:spPr>
              <a:xfrm>
                <a:off x="323039"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14"/>
              <p:cNvSpPr/>
              <p:nvPr/>
            </p:nvSpPr>
            <p:spPr>
              <a:xfrm>
                <a:off x="1884811" y="43325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14"/>
              <p:cNvSpPr/>
              <p:nvPr/>
            </p:nvSpPr>
            <p:spPr>
              <a:xfrm>
                <a:off x="1657736" y="517448"/>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14"/>
              <p:cNvSpPr/>
              <p:nvPr/>
            </p:nvSpPr>
            <p:spPr>
              <a:xfrm>
                <a:off x="273263" y="13452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14"/>
              <p:cNvSpPr/>
              <p:nvPr/>
            </p:nvSpPr>
            <p:spPr>
              <a:xfrm>
                <a:off x="6803641" y="1281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14"/>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0" name="Google Shape;80;p14"/>
              <p:cNvPicPr preferRelativeResize="0"/>
              <p:nvPr/>
            </p:nvPicPr>
            <p:blipFill rotWithShape="1">
              <a:blip r:embed="rId6">
                <a:alphaModFix/>
              </a:blip>
              <a:srcRect b="0" l="0" r="0" t="0"/>
              <a:stretch/>
            </p:blipFill>
            <p:spPr>
              <a:xfrm>
                <a:off x="7405788" y="886780"/>
                <a:ext cx="1378475" cy="2017270"/>
              </a:xfrm>
              <a:prstGeom prst="rect">
                <a:avLst/>
              </a:prstGeom>
              <a:noFill/>
              <a:ln>
                <a:noFill/>
              </a:ln>
            </p:spPr>
          </p:pic>
          <p:sp>
            <p:nvSpPr>
              <p:cNvPr id="81" name="Google Shape;81;p14"/>
              <p:cNvSpPr/>
              <p:nvPr/>
            </p:nvSpPr>
            <p:spPr>
              <a:xfrm>
                <a:off x="8283585" y="1773406"/>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2" name="Google Shape;82;p14"/>
            <p:cNvSpPr/>
            <p:nvPr/>
          </p:nvSpPr>
          <p:spPr>
            <a:xfrm>
              <a:off x="8794334" y="136756"/>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85" name="Google Shape;85;p15"/>
          <p:cNvGrpSpPr/>
          <p:nvPr/>
        </p:nvGrpSpPr>
        <p:grpSpPr>
          <a:xfrm>
            <a:off x="-274987" y="-322525"/>
            <a:ext cx="9766362" cy="5692407"/>
            <a:chOff x="-274987" y="-322525"/>
            <a:chExt cx="9766362" cy="5692407"/>
          </a:xfrm>
        </p:grpSpPr>
        <p:pic>
          <p:nvPicPr>
            <p:cNvPr id="86" name="Google Shape;86;p15"/>
            <p:cNvPicPr preferRelativeResize="0"/>
            <p:nvPr/>
          </p:nvPicPr>
          <p:blipFill rotWithShape="1">
            <a:blip r:embed="rId2">
              <a:alphaModFix/>
            </a:blip>
            <a:srcRect b="0" l="0" r="0" t="0"/>
            <a:stretch/>
          </p:blipFill>
          <p:spPr>
            <a:xfrm>
              <a:off x="-274987" y="-322525"/>
              <a:ext cx="1181100" cy="1724025"/>
            </a:xfrm>
            <a:prstGeom prst="rect">
              <a:avLst/>
            </a:prstGeom>
            <a:noFill/>
            <a:ln>
              <a:noFill/>
            </a:ln>
          </p:spPr>
        </p:pic>
        <p:sp>
          <p:nvSpPr>
            <p:cNvPr id="87" name="Google Shape;87;p15"/>
            <p:cNvSpPr/>
            <p:nvPr/>
          </p:nvSpPr>
          <p:spPr>
            <a:xfrm>
              <a:off x="7846369" y="468305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15"/>
            <p:cNvSpPr/>
            <p:nvPr/>
          </p:nvSpPr>
          <p:spPr>
            <a:xfrm>
              <a:off x="8549776" y="339928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15"/>
            <p:cNvSpPr/>
            <p:nvPr/>
          </p:nvSpPr>
          <p:spPr>
            <a:xfrm>
              <a:off x="796203" y="165114"/>
              <a:ext cx="109954" cy="238272"/>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15"/>
            <p:cNvSpPr/>
            <p:nvPr/>
          </p:nvSpPr>
          <p:spPr>
            <a:xfrm>
              <a:off x="388848" y="617746"/>
              <a:ext cx="186028" cy="399973"/>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91" name="Google Shape;91;p15"/>
            <p:cNvPicPr preferRelativeResize="0"/>
            <p:nvPr/>
          </p:nvPicPr>
          <p:blipFill rotWithShape="1">
            <a:blip r:embed="rId3">
              <a:alphaModFix/>
            </a:blip>
            <a:srcRect b="0" l="0" r="0" t="0"/>
            <a:stretch/>
          </p:blipFill>
          <p:spPr>
            <a:xfrm>
              <a:off x="8112900" y="3467800"/>
              <a:ext cx="1378475" cy="1902082"/>
            </a:xfrm>
            <a:prstGeom prst="rect">
              <a:avLst/>
            </a:prstGeom>
            <a:noFill/>
            <a:ln>
              <a:noFill/>
            </a:ln>
          </p:spPr>
        </p:pic>
        <p:sp>
          <p:nvSpPr>
            <p:cNvPr id="92" name="Google Shape;92;p15"/>
            <p:cNvSpPr/>
            <p:nvPr/>
          </p:nvSpPr>
          <p:spPr>
            <a:xfrm>
              <a:off x="8826510" y="2733681"/>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15"/>
            <p:cNvSpPr/>
            <p:nvPr/>
          </p:nvSpPr>
          <p:spPr>
            <a:xfrm>
              <a:off x="-39427" y="915754"/>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grpSp>
        <p:nvGrpSpPr>
          <p:cNvPr id="95" name="Google Shape;95;p16"/>
          <p:cNvGrpSpPr/>
          <p:nvPr/>
        </p:nvGrpSpPr>
        <p:grpSpPr>
          <a:xfrm>
            <a:off x="6437474" y="1949050"/>
            <a:ext cx="2806360" cy="3499246"/>
            <a:chOff x="6437474" y="1949050"/>
            <a:chExt cx="2806360" cy="3499246"/>
          </a:xfrm>
        </p:grpSpPr>
        <p:pic>
          <p:nvPicPr>
            <p:cNvPr id="96" name="Google Shape;96;p16"/>
            <p:cNvPicPr preferRelativeResize="0"/>
            <p:nvPr/>
          </p:nvPicPr>
          <p:blipFill rotWithShape="1">
            <a:blip r:embed="rId2">
              <a:alphaModFix/>
            </a:blip>
            <a:srcRect b="0" l="0" r="0" t="0"/>
            <a:stretch/>
          </p:blipFill>
          <p:spPr>
            <a:xfrm>
              <a:off x="8226084" y="3490896"/>
              <a:ext cx="1017750" cy="1758830"/>
            </a:xfrm>
            <a:prstGeom prst="rect">
              <a:avLst/>
            </a:prstGeom>
            <a:noFill/>
            <a:ln>
              <a:noFill/>
            </a:ln>
          </p:spPr>
        </p:pic>
        <p:pic>
          <p:nvPicPr>
            <p:cNvPr id="97" name="Google Shape;97;p16"/>
            <p:cNvPicPr preferRelativeResize="0"/>
            <p:nvPr/>
          </p:nvPicPr>
          <p:blipFill rotWithShape="1">
            <a:blip r:embed="rId3">
              <a:alphaModFix/>
            </a:blip>
            <a:srcRect b="0" l="0" r="0" t="0"/>
            <a:stretch/>
          </p:blipFill>
          <p:spPr>
            <a:xfrm rot="10800000">
              <a:off x="7395409" y="2615296"/>
              <a:ext cx="1171575" cy="1724025"/>
            </a:xfrm>
            <a:prstGeom prst="rect">
              <a:avLst/>
            </a:prstGeom>
            <a:noFill/>
            <a:ln>
              <a:noFill/>
            </a:ln>
          </p:spPr>
        </p:pic>
        <p:sp>
          <p:nvSpPr>
            <p:cNvPr id="98" name="Google Shape;98;p16"/>
            <p:cNvSpPr/>
            <p:nvPr/>
          </p:nvSpPr>
          <p:spPr>
            <a:xfrm>
              <a:off x="8109672" y="2811928"/>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16"/>
            <p:cNvSpPr/>
            <p:nvPr/>
          </p:nvSpPr>
          <p:spPr>
            <a:xfrm>
              <a:off x="8858520" y="3953216"/>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16"/>
            <p:cNvSpPr/>
            <p:nvPr/>
          </p:nvSpPr>
          <p:spPr>
            <a:xfrm>
              <a:off x="6437474" y="4272236"/>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16"/>
            <p:cNvSpPr/>
            <p:nvPr/>
          </p:nvSpPr>
          <p:spPr>
            <a:xfrm flipH="1">
              <a:off x="8678971" y="2914164"/>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16"/>
            <p:cNvSpPr/>
            <p:nvPr/>
          </p:nvSpPr>
          <p:spPr>
            <a:xfrm flipH="1">
              <a:off x="7334007" y="3957085"/>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16"/>
            <p:cNvSpPr/>
            <p:nvPr/>
          </p:nvSpPr>
          <p:spPr>
            <a:xfrm>
              <a:off x="7995241" y="4426783"/>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16"/>
            <p:cNvSpPr/>
            <p:nvPr/>
          </p:nvSpPr>
          <p:spPr>
            <a:xfrm>
              <a:off x="8426170" y="1949050"/>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16"/>
            <p:cNvSpPr/>
            <p:nvPr/>
          </p:nvSpPr>
          <p:spPr>
            <a:xfrm>
              <a:off x="7395379" y="4788019"/>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6" name="Google Shape;106;p16"/>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2B241A"/>
              </a:buClr>
              <a:buSzPts val="1400"/>
              <a:buFont typeface="Wix Madefor Text"/>
              <a:buChar char="●"/>
              <a:defRPr sz="1400"/>
            </a:lvl1pPr>
            <a:lvl2pPr indent="-317500" lvl="1" marL="914400" algn="l">
              <a:lnSpc>
                <a:spcPct val="115000"/>
              </a:lnSpc>
              <a:spcBef>
                <a:spcPts val="0"/>
              </a:spcBef>
              <a:spcAft>
                <a:spcPts val="0"/>
              </a:spcAft>
              <a:buClr>
                <a:srgbClr val="2B241A"/>
              </a:buClr>
              <a:buSzPts val="1400"/>
              <a:buFont typeface="Wix Madefor Text"/>
              <a:buChar char="○"/>
              <a:defRPr/>
            </a:lvl2pPr>
            <a:lvl3pPr indent="-317500" lvl="2" marL="1371600" algn="l">
              <a:lnSpc>
                <a:spcPct val="115000"/>
              </a:lnSpc>
              <a:spcBef>
                <a:spcPts val="0"/>
              </a:spcBef>
              <a:spcAft>
                <a:spcPts val="0"/>
              </a:spcAft>
              <a:buClr>
                <a:srgbClr val="2B241A"/>
              </a:buClr>
              <a:buSzPts val="1400"/>
              <a:buFont typeface="Wix Madefor Text"/>
              <a:buChar char="■"/>
              <a:defRPr/>
            </a:lvl3pPr>
            <a:lvl4pPr indent="-317500" lvl="3" marL="1828800" algn="l">
              <a:lnSpc>
                <a:spcPct val="115000"/>
              </a:lnSpc>
              <a:spcBef>
                <a:spcPts val="0"/>
              </a:spcBef>
              <a:spcAft>
                <a:spcPts val="0"/>
              </a:spcAft>
              <a:buClr>
                <a:srgbClr val="2B241A"/>
              </a:buClr>
              <a:buSzPts val="1400"/>
              <a:buFont typeface="Wix Madefor Text"/>
              <a:buChar char="●"/>
              <a:defRPr/>
            </a:lvl4pPr>
            <a:lvl5pPr indent="-317500" lvl="4" marL="2286000" algn="l">
              <a:lnSpc>
                <a:spcPct val="115000"/>
              </a:lnSpc>
              <a:spcBef>
                <a:spcPts val="0"/>
              </a:spcBef>
              <a:spcAft>
                <a:spcPts val="0"/>
              </a:spcAft>
              <a:buClr>
                <a:srgbClr val="2B241A"/>
              </a:buClr>
              <a:buSzPts val="1400"/>
              <a:buFont typeface="Wix Madefor Text"/>
              <a:buChar char="○"/>
              <a:defRPr/>
            </a:lvl5pPr>
            <a:lvl6pPr indent="-317500" lvl="5" marL="2743200" algn="l">
              <a:lnSpc>
                <a:spcPct val="115000"/>
              </a:lnSpc>
              <a:spcBef>
                <a:spcPts val="0"/>
              </a:spcBef>
              <a:spcAft>
                <a:spcPts val="0"/>
              </a:spcAft>
              <a:buClr>
                <a:srgbClr val="2B241A"/>
              </a:buClr>
              <a:buSzPts val="1400"/>
              <a:buFont typeface="Wix Madefor Text"/>
              <a:buChar char="■"/>
              <a:defRPr/>
            </a:lvl6pPr>
            <a:lvl7pPr indent="-317500" lvl="6" marL="3200400" algn="l">
              <a:lnSpc>
                <a:spcPct val="115000"/>
              </a:lnSpc>
              <a:spcBef>
                <a:spcPts val="0"/>
              </a:spcBef>
              <a:spcAft>
                <a:spcPts val="0"/>
              </a:spcAft>
              <a:buClr>
                <a:srgbClr val="2B241A"/>
              </a:buClr>
              <a:buSzPts val="1400"/>
              <a:buFont typeface="Wix Madefor Text"/>
              <a:buChar char="●"/>
              <a:defRPr/>
            </a:lvl7pPr>
            <a:lvl8pPr indent="-317500" lvl="7" marL="3657600" algn="l">
              <a:lnSpc>
                <a:spcPct val="115000"/>
              </a:lnSpc>
              <a:spcBef>
                <a:spcPts val="0"/>
              </a:spcBef>
              <a:spcAft>
                <a:spcPts val="0"/>
              </a:spcAft>
              <a:buClr>
                <a:srgbClr val="2B241A"/>
              </a:buClr>
              <a:buSzPts val="1400"/>
              <a:buFont typeface="Wix Madefor Text"/>
              <a:buChar char="○"/>
              <a:defRPr/>
            </a:lvl8pPr>
            <a:lvl9pPr indent="-317500" lvl="8" marL="4114800" algn="l">
              <a:lnSpc>
                <a:spcPct val="115000"/>
              </a:lnSpc>
              <a:spcBef>
                <a:spcPts val="0"/>
              </a:spcBef>
              <a:spcAft>
                <a:spcPts val="0"/>
              </a:spcAft>
              <a:buClr>
                <a:srgbClr val="2B241A"/>
              </a:buClr>
              <a:buSzPts val="1400"/>
              <a:buFont typeface="Wix Madefor Text"/>
              <a:buChar char="■"/>
              <a:defRPr/>
            </a:lvl9pPr>
          </a:lstStyle>
          <a:p/>
        </p:txBody>
      </p:sp>
      <p:sp>
        <p:nvSpPr>
          <p:cNvPr id="107" name="Google Shape;107;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grpSp>
        <p:nvGrpSpPr>
          <p:cNvPr id="109" name="Google Shape;109;p17"/>
          <p:cNvGrpSpPr/>
          <p:nvPr/>
        </p:nvGrpSpPr>
        <p:grpSpPr>
          <a:xfrm>
            <a:off x="242517" y="-377587"/>
            <a:ext cx="8760402" cy="5579357"/>
            <a:chOff x="242517" y="-377587"/>
            <a:chExt cx="8760402" cy="5579357"/>
          </a:xfrm>
        </p:grpSpPr>
        <p:pic>
          <p:nvPicPr>
            <p:cNvPr id="110" name="Google Shape;110;p17"/>
            <p:cNvPicPr preferRelativeResize="0"/>
            <p:nvPr/>
          </p:nvPicPr>
          <p:blipFill rotWithShape="1">
            <a:blip r:embed="rId2">
              <a:alphaModFix/>
            </a:blip>
            <a:srcRect b="0" l="0" r="0" t="0"/>
            <a:stretch/>
          </p:blipFill>
          <p:spPr>
            <a:xfrm>
              <a:off x="780742" y="3198513"/>
              <a:ext cx="1378475" cy="1902082"/>
            </a:xfrm>
            <a:prstGeom prst="rect">
              <a:avLst/>
            </a:prstGeom>
            <a:noFill/>
            <a:ln>
              <a:noFill/>
            </a:ln>
          </p:spPr>
        </p:pic>
        <p:pic>
          <p:nvPicPr>
            <p:cNvPr id="111" name="Google Shape;111;p17"/>
            <p:cNvPicPr preferRelativeResize="0"/>
            <p:nvPr/>
          </p:nvPicPr>
          <p:blipFill rotWithShape="1">
            <a:blip r:embed="rId3">
              <a:alphaModFix/>
            </a:blip>
            <a:srcRect b="0" l="0" r="0" t="0"/>
            <a:stretch/>
          </p:blipFill>
          <p:spPr>
            <a:xfrm>
              <a:off x="242517" y="1181255"/>
              <a:ext cx="1378475" cy="2017270"/>
            </a:xfrm>
            <a:prstGeom prst="rect">
              <a:avLst/>
            </a:prstGeom>
            <a:noFill/>
            <a:ln>
              <a:noFill/>
            </a:ln>
          </p:spPr>
        </p:pic>
        <p:pic>
          <p:nvPicPr>
            <p:cNvPr id="112" name="Google Shape;112;p17"/>
            <p:cNvPicPr preferRelativeResize="0"/>
            <p:nvPr/>
          </p:nvPicPr>
          <p:blipFill rotWithShape="1">
            <a:blip r:embed="rId4">
              <a:alphaModFix/>
            </a:blip>
            <a:srcRect b="0" l="0" r="0" t="0"/>
            <a:stretch/>
          </p:blipFill>
          <p:spPr>
            <a:xfrm flipH="1">
              <a:off x="1418992" y="-377587"/>
              <a:ext cx="1181100" cy="1724025"/>
            </a:xfrm>
            <a:prstGeom prst="rect">
              <a:avLst/>
            </a:prstGeom>
            <a:noFill/>
            <a:ln>
              <a:noFill/>
            </a:ln>
          </p:spPr>
        </p:pic>
        <p:sp>
          <p:nvSpPr>
            <p:cNvPr id="113" name="Google Shape;113;p17"/>
            <p:cNvSpPr/>
            <p:nvPr/>
          </p:nvSpPr>
          <p:spPr>
            <a:xfrm>
              <a:off x="339411" y="606825"/>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17"/>
            <p:cNvSpPr/>
            <p:nvPr/>
          </p:nvSpPr>
          <p:spPr>
            <a:xfrm>
              <a:off x="8719765" y="13428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17"/>
            <p:cNvSpPr/>
            <p:nvPr/>
          </p:nvSpPr>
          <p:spPr>
            <a:xfrm>
              <a:off x="8197172" y="768110"/>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17"/>
            <p:cNvSpPr/>
            <p:nvPr/>
          </p:nvSpPr>
          <p:spPr>
            <a:xfrm>
              <a:off x="2207790" y="452432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17"/>
            <p:cNvSpPr/>
            <p:nvPr/>
          </p:nvSpPr>
          <p:spPr>
            <a:xfrm flipH="1">
              <a:off x="836123" y="45243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17"/>
            <p:cNvSpPr/>
            <p:nvPr/>
          </p:nvSpPr>
          <p:spPr>
            <a:xfrm flipH="1">
              <a:off x="7555375" y="-126743"/>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17"/>
            <p:cNvSpPr/>
            <p:nvPr/>
          </p:nvSpPr>
          <p:spPr>
            <a:xfrm>
              <a:off x="1621705" y="90516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17"/>
            <p:cNvSpPr/>
            <p:nvPr/>
          </p:nvSpPr>
          <p:spPr>
            <a:xfrm>
              <a:off x="987126" y="1362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17"/>
            <p:cNvSpPr/>
            <p:nvPr/>
          </p:nvSpPr>
          <p:spPr>
            <a:xfrm>
              <a:off x="364258" y="289103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17"/>
            <p:cNvSpPr/>
            <p:nvPr/>
          </p:nvSpPr>
          <p:spPr>
            <a:xfrm>
              <a:off x="657350" y="3381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17"/>
            <p:cNvSpPr/>
            <p:nvPr/>
          </p:nvSpPr>
          <p:spPr>
            <a:xfrm>
              <a:off x="7267411" y="746048"/>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17"/>
            <p:cNvSpPr/>
            <p:nvPr/>
          </p:nvSpPr>
          <p:spPr>
            <a:xfrm>
              <a:off x="8577224" y="36312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17"/>
            <p:cNvSpPr/>
            <p:nvPr/>
          </p:nvSpPr>
          <p:spPr>
            <a:xfrm>
              <a:off x="242524" y="39622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17"/>
            <p:cNvSpPr/>
            <p:nvPr/>
          </p:nvSpPr>
          <p:spPr>
            <a:xfrm>
              <a:off x="1621005" y="309626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7" name="Google Shape;127;p17"/>
          <p:cNvSpPr txBox="1"/>
          <p:nvPr>
            <p:ph type="title"/>
          </p:nvPr>
        </p:nvSpPr>
        <p:spPr>
          <a:xfrm>
            <a:off x="3348000" y="2520600"/>
            <a:ext cx="5067600" cy="91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8" name="Google Shape;128;p17"/>
          <p:cNvSpPr txBox="1"/>
          <p:nvPr>
            <p:ph idx="2" type="title"/>
          </p:nvPr>
        </p:nvSpPr>
        <p:spPr>
          <a:xfrm>
            <a:off x="3348000" y="1181250"/>
            <a:ext cx="1652100" cy="115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9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9" name="Google Shape;129;p17"/>
          <p:cNvSpPr txBox="1"/>
          <p:nvPr>
            <p:ph idx="1" type="subTitle"/>
          </p:nvPr>
        </p:nvSpPr>
        <p:spPr>
          <a:xfrm>
            <a:off x="3348000" y="3587250"/>
            <a:ext cx="5067600" cy="37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 name="Shape 130"/>
        <p:cNvGrpSpPr/>
        <p:nvPr/>
      </p:nvGrpSpPr>
      <p:grpSpPr>
        <a:xfrm>
          <a:off x="0" y="0"/>
          <a:ext cx="0" cy="0"/>
          <a:chOff x="0" y="0"/>
          <a:chExt cx="0" cy="0"/>
        </a:xfrm>
      </p:grpSpPr>
      <p:grpSp>
        <p:nvGrpSpPr>
          <p:cNvPr id="131" name="Google Shape;131;p18"/>
          <p:cNvGrpSpPr/>
          <p:nvPr/>
        </p:nvGrpSpPr>
        <p:grpSpPr>
          <a:xfrm>
            <a:off x="-446311" y="-293820"/>
            <a:ext cx="9668336" cy="6077907"/>
            <a:chOff x="-446311" y="-293820"/>
            <a:chExt cx="9668336" cy="6077907"/>
          </a:xfrm>
        </p:grpSpPr>
        <p:grpSp>
          <p:nvGrpSpPr>
            <p:cNvPr id="132" name="Google Shape;132;p18"/>
            <p:cNvGrpSpPr/>
            <p:nvPr/>
          </p:nvGrpSpPr>
          <p:grpSpPr>
            <a:xfrm>
              <a:off x="-446311" y="1945200"/>
              <a:ext cx="3686515" cy="3838887"/>
              <a:chOff x="-446311" y="1945200"/>
              <a:chExt cx="3686515" cy="3838887"/>
            </a:xfrm>
          </p:grpSpPr>
          <p:sp>
            <p:nvSpPr>
              <p:cNvPr id="133" name="Google Shape;133;p18"/>
              <p:cNvSpPr/>
              <p:nvPr/>
            </p:nvSpPr>
            <p:spPr>
              <a:xfrm>
                <a:off x="2957050" y="44423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18"/>
              <p:cNvSpPr/>
              <p:nvPr/>
            </p:nvSpPr>
            <p:spPr>
              <a:xfrm>
                <a:off x="2458137" y="490652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18"/>
              <p:cNvSpPr/>
              <p:nvPr/>
            </p:nvSpPr>
            <p:spPr>
              <a:xfrm flipH="1">
                <a:off x="1060445" y="439098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18"/>
              <p:cNvSpPr/>
              <p:nvPr/>
            </p:nvSpPr>
            <p:spPr>
              <a:xfrm>
                <a:off x="462143" y="33907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18"/>
              <p:cNvSpPr/>
              <p:nvPr/>
            </p:nvSpPr>
            <p:spPr>
              <a:xfrm flipH="1">
                <a:off x="147295" y="3967556"/>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18"/>
              <p:cNvSpPr/>
              <p:nvPr/>
            </p:nvSpPr>
            <p:spPr>
              <a:xfrm>
                <a:off x="298809" y="442899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39" name="Google Shape;139;p18"/>
              <p:cNvPicPr preferRelativeResize="0"/>
              <p:nvPr/>
            </p:nvPicPr>
            <p:blipFill rotWithShape="1">
              <a:blip r:embed="rId2">
                <a:alphaModFix/>
              </a:blip>
              <a:srcRect b="0" l="0" r="0" t="0"/>
              <a:stretch/>
            </p:blipFill>
            <p:spPr>
              <a:xfrm>
                <a:off x="-446311" y="1945200"/>
                <a:ext cx="1378475" cy="1902082"/>
              </a:xfrm>
              <a:prstGeom prst="rect">
                <a:avLst/>
              </a:prstGeom>
              <a:noFill/>
              <a:ln>
                <a:noFill/>
              </a:ln>
            </p:spPr>
          </p:pic>
          <p:pic>
            <p:nvPicPr>
              <p:cNvPr id="140" name="Google Shape;140;p18"/>
              <p:cNvPicPr preferRelativeResize="0"/>
              <p:nvPr/>
            </p:nvPicPr>
            <p:blipFill rotWithShape="1">
              <a:blip r:embed="rId3">
                <a:alphaModFix/>
              </a:blip>
              <a:srcRect b="0" l="0" r="0" t="0"/>
              <a:stretch/>
            </p:blipFill>
            <p:spPr>
              <a:xfrm>
                <a:off x="1005914" y="3766817"/>
                <a:ext cx="1378475" cy="2017270"/>
              </a:xfrm>
              <a:prstGeom prst="rect">
                <a:avLst/>
              </a:prstGeom>
              <a:noFill/>
              <a:ln>
                <a:noFill/>
              </a:ln>
            </p:spPr>
          </p:pic>
        </p:grpSp>
        <p:grpSp>
          <p:nvGrpSpPr>
            <p:cNvPr id="141" name="Google Shape;141;p18"/>
            <p:cNvGrpSpPr/>
            <p:nvPr/>
          </p:nvGrpSpPr>
          <p:grpSpPr>
            <a:xfrm>
              <a:off x="7299337" y="-293820"/>
              <a:ext cx="1922688" cy="2513681"/>
              <a:chOff x="7299337" y="-293820"/>
              <a:chExt cx="1922688" cy="2513681"/>
            </a:xfrm>
          </p:grpSpPr>
          <p:pic>
            <p:nvPicPr>
              <p:cNvPr id="142" name="Google Shape;142;p18"/>
              <p:cNvPicPr preferRelativeResize="0"/>
              <p:nvPr/>
            </p:nvPicPr>
            <p:blipFill rotWithShape="1">
              <a:blip r:embed="rId4">
                <a:alphaModFix/>
              </a:blip>
              <a:srcRect b="0" l="0" r="0" t="0"/>
              <a:stretch/>
            </p:blipFill>
            <p:spPr>
              <a:xfrm>
                <a:off x="7663677" y="-293820"/>
                <a:ext cx="1162050" cy="1695450"/>
              </a:xfrm>
              <a:prstGeom prst="rect">
                <a:avLst/>
              </a:prstGeom>
              <a:noFill/>
              <a:ln>
                <a:noFill/>
              </a:ln>
            </p:spPr>
          </p:pic>
          <p:sp>
            <p:nvSpPr>
              <p:cNvPr id="143" name="Google Shape;143;p18"/>
              <p:cNvSpPr/>
              <p:nvPr/>
            </p:nvSpPr>
            <p:spPr>
              <a:xfrm>
                <a:off x="8591639" y="633735"/>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18"/>
              <p:cNvSpPr/>
              <p:nvPr/>
            </p:nvSpPr>
            <p:spPr>
              <a:xfrm>
                <a:off x="8578025" y="1752489"/>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18"/>
              <p:cNvSpPr/>
              <p:nvPr/>
            </p:nvSpPr>
            <p:spPr>
              <a:xfrm>
                <a:off x="8943838" y="1291505"/>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18"/>
              <p:cNvSpPr/>
              <p:nvPr/>
            </p:nvSpPr>
            <p:spPr>
              <a:xfrm rot="10800000">
                <a:off x="7299337" y="365704"/>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18"/>
              <p:cNvSpPr/>
              <p:nvPr/>
            </p:nvSpPr>
            <p:spPr>
              <a:xfrm>
                <a:off x="7663671" y="6"/>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18"/>
              <p:cNvSpPr/>
              <p:nvPr/>
            </p:nvSpPr>
            <p:spPr>
              <a:xfrm>
                <a:off x="8825734" y="136756"/>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49" name="Google Shape;149;p18"/>
          <p:cNvSpPr txBox="1"/>
          <p:nvPr>
            <p:ph idx="1" type="subTitle"/>
          </p:nvPr>
        </p:nvSpPr>
        <p:spPr>
          <a:xfrm>
            <a:off x="5072877" y="3133225"/>
            <a:ext cx="2772600" cy="1177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18"/>
          <p:cNvSpPr txBox="1"/>
          <p:nvPr>
            <p:ph idx="2" type="subTitle"/>
          </p:nvPr>
        </p:nvSpPr>
        <p:spPr>
          <a:xfrm>
            <a:off x="1298523" y="3133225"/>
            <a:ext cx="2772600" cy="1177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 name="Google Shape;151;p18"/>
          <p:cNvSpPr txBox="1"/>
          <p:nvPr>
            <p:ph idx="3" type="subTitle"/>
          </p:nvPr>
        </p:nvSpPr>
        <p:spPr>
          <a:xfrm>
            <a:off x="1298523" y="2277825"/>
            <a:ext cx="2772600" cy="855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152" name="Google Shape;152;p18"/>
          <p:cNvSpPr txBox="1"/>
          <p:nvPr>
            <p:ph idx="4" type="subTitle"/>
          </p:nvPr>
        </p:nvSpPr>
        <p:spPr>
          <a:xfrm>
            <a:off x="5072877" y="2277825"/>
            <a:ext cx="2772600" cy="855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153" name="Google Shape;153;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54" name="Shape 154"/>
        <p:cNvGrpSpPr/>
        <p:nvPr/>
      </p:nvGrpSpPr>
      <p:grpSpPr>
        <a:xfrm>
          <a:off x="0" y="0"/>
          <a:ext cx="0" cy="0"/>
          <a:chOff x="0" y="0"/>
          <a:chExt cx="0" cy="0"/>
        </a:xfrm>
      </p:grpSpPr>
      <p:grpSp>
        <p:nvGrpSpPr>
          <p:cNvPr id="155" name="Google Shape;155;p19"/>
          <p:cNvGrpSpPr/>
          <p:nvPr/>
        </p:nvGrpSpPr>
        <p:grpSpPr>
          <a:xfrm>
            <a:off x="-400133" y="-241430"/>
            <a:ext cx="9477688" cy="5903267"/>
            <a:chOff x="-400133" y="-241430"/>
            <a:chExt cx="9477688" cy="5903267"/>
          </a:xfrm>
        </p:grpSpPr>
        <p:pic>
          <p:nvPicPr>
            <p:cNvPr id="156" name="Google Shape;156;p19"/>
            <p:cNvPicPr preferRelativeResize="0"/>
            <p:nvPr/>
          </p:nvPicPr>
          <p:blipFill rotWithShape="1">
            <a:blip r:embed="rId2">
              <a:alphaModFix/>
            </a:blip>
            <a:srcRect b="0" l="0" r="0" t="0"/>
            <a:stretch/>
          </p:blipFill>
          <p:spPr>
            <a:xfrm>
              <a:off x="8059805" y="3866363"/>
              <a:ext cx="1017750" cy="1758830"/>
            </a:xfrm>
            <a:prstGeom prst="rect">
              <a:avLst/>
            </a:prstGeom>
            <a:noFill/>
            <a:ln>
              <a:noFill/>
            </a:ln>
          </p:spPr>
        </p:pic>
        <p:pic>
          <p:nvPicPr>
            <p:cNvPr id="157" name="Google Shape;157;p19"/>
            <p:cNvPicPr preferRelativeResize="0"/>
            <p:nvPr/>
          </p:nvPicPr>
          <p:blipFill rotWithShape="1">
            <a:blip r:embed="rId3">
              <a:alphaModFix/>
            </a:blip>
            <a:srcRect b="0" l="0" r="0" t="0"/>
            <a:stretch/>
          </p:blipFill>
          <p:spPr>
            <a:xfrm>
              <a:off x="7229130" y="2990763"/>
              <a:ext cx="1171575" cy="1724025"/>
            </a:xfrm>
            <a:prstGeom prst="rect">
              <a:avLst/>
            </a:prstGeom>
            <a:noFill/>
            <a:ln>
              <a:noFill/>
            </a:ln>
          </p:spPr>
        </p:pic>
        <p:sp>
          <p:nvSpPr>
            <p:cNvPr id="158" name="Google Shape;158;p19"/>
            <p:cNvSpPr/>
            <p:nvPr/>
          </p:nvSpPr>
          <p:spPr>
            <a:xfrm>
              <a:off x="246224" y="647700"/>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19"/>
            <p:cNvSpPr/>
            <p:nvPr/>
          </p:nvSpPr>
          <p:spPr>
            <a:xfrm>
              <a:off x="8657340" y="23245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19"/>
            <p:cNvSpPr/>
            <p:nvPr/>
          </p:nvSpPr>
          <p:spPr>
            <a:xfrm>
              <a:off x="8313672" y="142958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19"/>
            <p:cNvSpPr/>
            <p:nvPr/>
          </p:nvSpPr>
          <p:spPr>
            <a:xfrm>
              <a:off x="2424603" y="45827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19"/>
            <p:cNvSpPr/>
            <p:nvPr/>
          </p:nvSpPr>
          <p:spPr>
            <a:xfrm flipH="1">
              <a:off x="909785"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19"/>
            <p:cNvSpPr/>
            <p:nvPr/>
          </p:nvSpPr>
          <p:spPr>
            <a:xfrm flipH="1">
              <a:off x="8144287" y="-241430"/>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19"/>
            <p:cNvSpPr/>
            <p:nvPr/>
          </p:nvSpPr>
          <p:spPr>
            <a:xfrm>
              <a:off x="7943392" y="318739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19"/>
            <p:cNvSpPr/>
            <p:nvPr/>
          </p:nvSpPr>
          <p:spPr>
            <a:xfrm>
              <a:off x="8692240"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19"/>
            <p:cNvSpPr/>
            <p:nvPr/>
          </p:nvSpPr>
          <p:spPr>
            <a:xfrm>
              <a:off x="817151" y="1385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19"/>
            <p:cNvSpPr/>
            <p:nvPr/>
          </p:nvSpPr>
          <p:spPr>
            <a:xfrm>
              <a:off x="6226319" y="4485777"/>
              <a:ext cx="542707"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19"/>
            <p:cNvSpPr/>
            <p:nvPr/>
          </p:nvSpPr>
          <p:spPr>
            <a:xfrm>
              <a:off x="508321"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19"/>
            <p:cNvSpPr/>
            <p:nvPr/>
          </p:nvSpPr>
          <p:spPr>
            <a:xfrm>
              <a:off x="7597741" y="4791634"/>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19"/>
            <p:cNvSpPr/>
            <p:nvPr/>
          </p:nvSpPr>
          <p:spPr>
            <a:xfrm flipH="1">
              <a:off x="8512691"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19"/>
            <p:cNvSpPr/>
            <p:nvPr/>
          </p:nvSpPr>
          <p:spPr>
            <a:xfrm flipH="1">
              <a:off x="7015327" y="43325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19"/>
            <p:cNvSpPr/>
            <p:nvPr/>
          </p:nvSpPr>
          <p:spPr>
            <a:xfrm>
              <a:off x="349300" y="13248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19"/>
            <p:cNvSpPr/>
            <p:nvPr/>
          </p:nvSpPr>
          <p:spPr>
            <a:xfrm>
              <a:off x="8790874" y="88677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19"/>
            <p:cNvSpPr/>
            <p:nvPr/>
          </p:nvSpPr>
          <p:spPr>
            <a:xfrm>
              <a:off x="148149"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75" name="Google Shape;175;p19"/>
            <p:cNvPicPr preferRelativeResize="0"/>
            <p:nvPr/>
          </p:nvPicPr>
          <p:blipFill rotWithShape="1">
            <a:blip r:embed="rId4">
              <a:alphaModFix/>
            </a:blip>
            <a:srcRect b="0" l="0" r="0" t="0"/>
            <a:stretch/>
          </p:blipFill>
          <p:spPr>
            <a:xfrm>
              <a:off x="893267" y="3637763"/>
              <a:ext cx="1378475" cy="1902082"/>
            </a:xfrm>
            <a:prstGeom prst="rect">
              <a:avLst/>
            </a:prstGeom>
            <a:noFill/>
            <a:ln>
              <a:noFill/>
            </a:ln>
          </p:spPr>
        </p:pic>
        <p:pic>
          <p:nvPicPr>
            <p:cNvPr id="176" name="Google Shape;176;p19"/>
            <p:cNvPicPr preferRelativeResize="0"/>
            <p:nvPr/>
          </p:nvPicPr>
          <p:blipFill rotWithShape="1">
            <a:blip r:embed="rId5">
              <a:alphaModFix/>
            </a:blip>
            <a:srcRect b="0" l="0" r="0" t="0"/>
            <a:stretch/>
          </p:blipFill>
          <p:spPr>
            <a:xfrm>
              <a:off x="-400133" y="1319105"/>
              <a:ext cx="1378475" cy="2017270"/>
            </a:xfrm>
            <a:prstGeom prst="rect">
              <a:avLst/>
            </a:prstGeom>
            <a:noFill/>
            <a:ln>
              <a:noFill/>
            </a:ln>
          </p:spPr>
        </p:pic>
      </p:grpSp>
      <p:sp>
        <p:nvSpPr>
          <p:cNvPr id="177" name="Google Shape;177;p19"/>
          <p:cNvSpPr txBox="1"/>
          <p:nvPr>
            <p:ph idx="1" type="subTitle"/>
          </p:nvPr>
        </p:nvSpPr>
        <p:spPr>
          <a:xfrm>
            <a:off x="2424600" y="1737050"/>
            <a:ext cx="4294800" cy="2126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Char char="●"/>
              <a:defRPr sz="1400"/>
            </a:lvl1pPr>
            <a:lvl2pPr lvl="1" algn="ctr">
              <a:lnSpc>
                <a:spcPct val="100000"/>
              </a:lnSpc>
              <a:spcBef>
                <a:spcPts val="0"/>
              </a:spcBef>
              <a:spcAft>
                <a:spcPts val="0"/>
              </a:spcAft>
              <a:buClr>
                <a:srgbClr val="E76A28"/>
              </a:buClr>
              <a:buSzPts val="1400"/>
              <a:buFont typeface="Nunito Light"/>
              <a:buChar char="○"/>
              <a:defRPr/>
            </a:lvl2pPr>
            <a:lvl3pPr lvl="2" algn="ctr">
              <a:lnSpc>
                <a:spcPct val="100000"/>
              </a:lnSpc>
              <a:spcBef>
                <a:spcPts val="0"/>
              </a:spcBef>
              <a:spcAft>
                <a:spcPts val="0"/>
              </a:spcAft>
              <a:buClr>
                <a:srgbClr val="E76A28"/>
              </a:buClr>
              <a:buSzPts val="1400"/>
              <a:buFont typeface="Nunito Light"/>
              <a:buChar char="■"/>
              <a:defRPr/>
            </a:lvl3pPr>
            <a:lvl4pPr lvl="3" algn="ctr">
              <a:lnSpc>
                <a:spcPct val="100000"/>
              </a:lnSpc>
              <a:spcBef>
                <a:spcPts val="0"/>
              </a:spcBef>
              <a:spcAft>
                <a:spcPts val="0"/>
              </a:spcAft>
              <a:buClr>
                <a:srgbClr val="E76A28"/>
              </a:buClr>
              <a:buSzPts val="14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400"/>
              <a:buFont typeface="Nunito Light"/>
              <a:buChar char="●"/>
              <a:defRPr/>
            </a:lvl7pPr>
            <a:lvl8pPr lvl="7" algn="ctr">
              <a:lnSpc>
                <a:spcPct val="100000"/>
              </a:lnSpc>
              <a:spcBef>
                <a:spcPts val="0"/>
              </a:spcBef>
              <a:spcAft>
                <a:spcPts val="0"/>
              </a:spcAft>
              <a:buClr>
                <a:srgbClr val="999999"/>
              </a:buClr>
              <a:buSzPts val="14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178" name="Google Shape;178;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9" name="Shape 179"/>
        <p:cNvGrpSpPr/>
        <p:nvPr/>
      </p:nvGrpSpPr>
      <p:grpSpPr>
        <a:xfrm>
          <a:off x="0" y="0"/>
          <a:ext cx="0" cy="0"/>
          <a:chOff x="0" y="0"/>
          <a:chExt cx="0" cy="0"/>
        </a:xfrm>
      </p:grpSpPr>
      <p:grpSp>
        <p:nvGrpSpPr>
          <p:cNvPr id="180" name="Google Shape;180;p20"/>
          <p:cNvGrpSpPr/>
          <p:nvPr/>
        </p:nvGrpSpPr>
        <p:grpSpPr>
          <a:xfrm>
            <a:off x="110998" y="-448318"/>
            <a:ext cx="9166502" cy="5988163"/>
            <a:chOff x="110998" y="-448318"/>
            <a:chExt cx="9166502" cy="5988163"/>
          </a:xfrm>
        </p:grpSpPr>
        <p:grpSp>
          <p:nvGrpSpPr>
            <p:cNvPr id="181" name="Google Shape;181;p20"/>
            <p:cNvGrpSpPr/>
            <p:nvPr/>
          </p:nvGrpSpPr>
          <p:grpSpPr>
            <a:xfrm>
              <a:off x="6487269" y="-448318"/>
              <a:ext cx="2790231" cy="5988163"/>
              <a:chOff x="6487269" y="-448318"/>
              <a:chExt cx="2790231" cy="5988163"/>
            </a:xfrm>
          </p:grpSpPr>
          <p:pic>
            <p:nvPicPr>
              <p:cNvPr id="182" name="Google Shape;182;p20"/>
              <p:cNvPicPr preferRelativeResize="0"/>
              <p:nvPr/>
            </p:nvPicPr>
            <p:blipFill rotWithShape="1">
              <a:blip r:embed="rId2">
                <a:alphaModFix/>
              </a:blip>
              <a:srcRect b="0" l="0" r="0" t="0"/>
              <a:stretch/>
            </p:blipFill>
            <p:spPr>
              <a:xfrm>
                <a:off x="6842175" y="3637763"/>
                <a:ext cx="1378475" cy="1902082"/>
              </a:xfrm>
              <a:prstGeom prst="rect">
                <a:avLst/>
              </a:prstGeom>
              <a:noFill/>
              <a:ln>
                <a:noFill/>
              </a:ln>
            </p:spPr>
          </p:pic>
          <p:sp>
            <p:nvSpPr>
              <p:cNvPr id="183" name="Google Shape;183;p20"/>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0"/>
              <p:cNvSpPr/>
              <p:nvPr/>
            </p:nvSpPr>
            <p:spPr>
              <a:xfrm>
                <a:off x="8012851"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0"/>
              <p:cNvSpPr/>
              <p:nvPr/>
            </p:nvSpPr>
            <p:spPr>
              <a:xfrm>
                <a:off x="8337346"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0"/>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87" name="Google Shape;187;p20"/>
              <p:cNvPicPr preferRelativeResize="0"/>
              <p:nvPr/>
            </p:nvPicPr>
            <p:blipFill rotWithShape="1">
              <a:blip r:embed="rId3">
                <a:alphaModFix/>
              </a:blip>
              <a:srcRect b="0" l="0" r="0" t="0"/>
              <a:stretch/>
            </p:blipFill>
            <p:spPr>
              <a:xfrm>
                <a:off x="7899025" y="1786442"/>
                <a:ext cx="1378475" cy="2017270"/>
              </a:xfrm>
              <a:prstGeom prst="rect">
                <a:avLst/>
              </a:prstGeom>
              <a:noFill/>
              <a:ln>
                <a:noFill/>
              </a:ln>
            </p:spPr>
          </p:pic>
          <p:sp>
            <p:nvSpPr>
              <p:cNvPr id="188" name="Google Shape;188;p20"/>
              <p:cNvSpPr/>
              <p:nvPr/>
            </p:nvSpPr>
            <p:spPr>
              <a:xfrm>
                <a:off x="8731060" y="2249656"/>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0"/>
              <p:cNvSpPr/>
              <p:nvPr/>
            </p:nvSpPr>
            <p:spPr>
              <a:xfrm>
                <a:off x="8717874" y="67661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0"/>
              <p:cNvSpPr/>
              <p:nvPr/>
            </p:nvSpPr>
            <p:spPr>
              <a:xfrm>
                <a:off x="8144285" y="-448318"/>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0"/>
              <p:cNvSpPr/>
              <p:nvPr/>
            </p:nvSpPr>
            <p:spPr>
              <a:xfrm>
                <a:off x="7873460" y="336893"/>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2" name="Google Shape;192;p20"/>
            <p:cNvGrpSpPr/>
            <p:nvPr/>
          </p:nvGrpSpPr>
          <p:grpSpPr>
            <a:xfrm>
              <a:off x="110998" y="-144199"/>
              <a:ext cx="1858065" cy="5146819"/>
              <a:chOff x="110998" y="-144199"/>
              <a:chExt cx="1858065" cy="5146819"/>
            </a:xfrm>
          </p:grpSpPr>
          <p:pic>
            <p:nvPicPr>
              <p:cNvPr id="193" name="Google Shape;193;p20"/>
              <p:cNvPicPr preferRelativeResize="0"/>
              <p:nvPr/>
            </p:nvPicPr>
            <p:blipFill rotWithShape="1">
              <a:blip r:embed="rId4">
                <a:alphaModFix/>
              </a:blip>
              <a:srcRect b="0" l="0" r="0" t="0"/>
              <a:stretch/>
            </p:blipFill>
            <p:spPr>
              <a:xfrm>
                <a:off x="797488" y="416250"/>
                <a:ext cx="1171575" cy="1724025"/>
              </a:xfrm>
              <a:prstGeom prst="rect">
                <a:avLst/>
              </a:prstGeom>
              <a:noFill/>
              <a:ln>
                <a:noFill/>
              </a:ln>
            </p:spPr>
          </p:pic>
          <p:sp>
            <p:nvSpPr>
              <p:cNvPr id="194" name="Google Shape;194;p20"/>
              <p:cNvSpPr/>
              <p:nvPr/>
            </p:nvSpPr>
            <p:spPr>
              <a:xfrm>
                <a:off x="110998" y="11142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0"/>
              <p:cNvSpPr/>
              <p:nvPr/>
            </p:nvSpPr>
            <p:spPr>
              <a:xfrm>
                <a:off x="559076" y="539510"/>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0"/>
              <p:cNvSpPr/>
              <p:nvPr/>
            </p:nvSpPr>
            <p:spPr>
              <a:xfrm>
                <a:off x="394159" y="2007421"/>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0"/>
              <p:cNvSpPr/>
              <p:nvPr/>
            </p:nvSpPr>
            <p:spPr>
              <a:xfrm>
                <a:off x="1276398" y="-14419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0"/>
              <p:cNvSpPr/>
              <p:nvPr/>
            </p:nvSpPr>
            <p:spPr>
              <a:xfrm>
                <a:off x="1657736" y="517448"/>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0"/>
              <p:cNvSpPr/>
              <p:nvPr/>
            </p:nvSpPr>
            <p:spPr>
              <a:xfrm>
                <a:off x="273263" y="13452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0"/>
              <p:cNvSpPr/>
              <p:nvPr/>
            </p:nvSpPr>
            <p:spPr>
              <a:xfrm>
                <a:off x="617589" y="4603999"/>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0"/>
              <p:cNvSpPr/>
              <p:nvPr/>
            </p:nvSpPr>
            <p:spPr>
              <a:xfrm>
                <a:off x="916749" y="4144358"/>
                <a:ext cx="213778" cy="459637"/>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0"/>
              <p:cNvSpPr/>
              <p:nvPr/>
            </p:nvSpPr>
            <p:spPr>
              <a:xfrm>
                <a:off x="111618" y="386637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03" name="Google Shape;203;p20"/>
          <p:cNvSpPr txBox="1"/>
          <p:nvPr>
            <p:ph type="title"/>
          </p:nvPr>
        </p:nvSpPr>
        <p:spPr>
          <a:xfrm>
            <a:off x="176850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04" name="Shape 204"/>
        <p:cNvGrpSpPr/>
        <p:nvPr/>
      </p:nvGrpSpPr>
      <p:grpSpPr>
        <a:xfrm>
          <a:off x="0" y="0"/>
          <a:ext cx="0" cy="0"/>
          <a:chOff x="0" y="0"/>
          <a:chExt cx="0" cy="0"/>
        </a:xfrm>
      </p:grpSpPr>
      <p:grpSp>
        <p:nvGrpSpPr>
          <p:cNvPr id="205" name="Google Shape;205;p21"/>
          <p:cNvGrpSpPr/>
          <p:nvPr/>
        </p:nvGrpSpPr>
        <p:grpSpPr>
          <a:xfrm>
            <a:off x="74774" y="-216650"/>
            <a:ext cx="9158481" cy="5878487"/>
            <a:chOff x="74774" y="-216650"/>
            <a:chExt cx="9158481" cy="5878487"/>
          </a:xfrm>
        </p:grpSpPr>
        <p:grpSp>
          <p:nvGrpSpPr>
            <p:cNvPr id="206" name="Google Shape;206;p21"/>
            <p:cNvGrpSpPr/>
            <p:nvPr/>
          </p:nvGrpSpPr>
          <p:grpSpPr>
            <a:xfrm>
              <a:off x="6382019" y="-216650"/>
              <a:ext cx="2851236" cy="3337320"/>
              <a:chOff x="6382019" y="-216650"/>
              <a:chExt cx="2851236" cy="3337320"/>
            </a:xfrm>
          </p:grpSpPr>
          <p:pic>
            <p:nvPicPr>
              <p:cNvPr id="207" name="Google Shape;207;p21"/>
              <p:cNvPicPr preferRelativeResize="0"/>
              <p:nvPr/>
            </p:nvPicPr>
            <p:blipFill rotWithShape="1">
              <a:blip r:embed="rId2">
                <a:alphaModFix/>
              </a:blip>
              <a:srcRect b="0" l="0" r="0" t="0"/>
              <a:stretch/>
            </p:blipFill>
            <p:spPr>
              <a:xfrm>
                <a:off x="8215505" y="-180006"/>
                <a:ext cx="1017750" cy="1758830"/>
              </a:xfrm>
              <a:prstGeom prst="rect">
                <a:avLst/>
              </a:prstGeom>
              <a:noFill/>
              <a:ln>
                <a:noFill/>
              </a:ln>
            </p:spPr>
          </p:pic>
          <p:pic>
            <p:nvPicPr>
              <p:cNvPr id="208" name="Google Shape;208;p21"/>
              <p:cNvPicPr preferRelativeResize="0"/>
              <p:nvPr/>
            </p:nvPicPr>
            <p:blipFill rotWithShape="1">
              <a:blip r:embed="rId3">
                <a:alphaModFix/>
              </a:blip>
              <a:srcRect b="0" l="0" r="0" t="0"/>
              <a:stretch/>
            </p:blipFill>
            <p:spPr>
              <a:xfrm>
                <a:off x="7384830" y="730399"/>
                <a:ext cx="1171575" cy="1724025"/>
              </a:xfrm>
              <a:prstGeom prst="rect">
                <a:avLst/>
              </a:prstGeom>
              <a:noFill/>
              <a:ln>
                <a:noFill/>
              </a:ln>
            </p:spPr>
          </p:pic>
          <p:sp>
            <p:nvSpPr>
              <p:cNvPr id="209" name="Google Shape;209;p21"/>
              <p:cNvSpPr/>
              <p:nvPr/>
            </p:nvSpPr>
            <p:spPr>
              <a:xfrm>
                <a:off x="8099092" y="185447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1"/>
              <p:cNvSpPr/>
              <p:nvPr/>
            </p:nvSpPr>
            <p:spPr>
              <a:xfrm>
                <a:off x="8847940" y="6491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1"/>
              <p:cNvSpPr/>
              <p:nvPr/>
            </p:nvSpPr>
            <p:spPr>
              <a:xfrm>
                <a:off x="6382019" y="-216650"/>
                <a:ext cx="542707"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1"/>
              <p:cNvSpPr/>
              <p:nvPr/>
            </p:nvSpPr>
            <p:spPr>
              <a:xfrm>
                <a:off x="8668391" y="1578800"/>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1"/>
              <p:cNvSpPr/>
              <p:nvPr/>
            </p:nvSpPr>
            <p:spPr>
              <a:xfrm rot="10800000">
                <a:off x="7171027" y="652998"/>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1"/>
              <p:cNvSpPr/>
              <p:nvPr/>
            </p:nvSpPr>
            <p:spPr>
              <a:xfrm rot="10800000">
                <a:off x="7984661" y="231636"/>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1"/>
              <p:cNvSpPr/>
              <p:nvPr/>
            </p:nvSpPr>
            <p:spPr>
              <a:xfrm>
                <a:off x="8415590" y="2454417"/>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1"/>
              <p:cNvSpPr/>
              <p:nvPr/>
            </p:nvSpPr>
            <p:spPr>
              <a:xfrm>
                <a:off x="7384799" y="-216646"/>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17" name="Google Shape;217;p21"/>
            <p:cNvGrpSpPr/>
            <p:nvPr/>
          </p:nvGrpSpPr>
          <p:grpSpPr>
            <a:xfrm>
              <a:off x="74774" y="1419942"/>
              <a:ext cx="1943852" cy="4241895"/>
              <a:chOff x="74774" y="1419942"/>
              <a:chExt cx="1943852" cy="4241895"/>
            </a:xfrm>
          </p:grpSpPr>
          <p:pic>
            <p:nvPicPr>
              <p:cNvPr id="218" name="Google Shape;218;p21"/>
              <p:cNvPicPr preferRelativeResize="0"/>
              <p:nvPr/>
            </p:nvPicPr>
            <p:blipFill rotWithShape="1">
              <a:blip r:embed="rId4">
                <a:alphaModFix/>
              </a:blip>
              <a:srcRect b="0" l="0" r="0" t="0"/>
              <a:stretch/>
            </p:blipFill>
            <p:spPr>
              <a:xfrm>
                <a:off x="158204" y="2122037"/>
                <a:ext cx="1378475" cy="2017270"/>
              </a:xfrm>
              <a:prstGeom prst="rect">
                <a:avLst/>
              </a:prstGeom>
              <a:noFill/>
              <a:ln>
                <a:noFill/>
              </a:ln>
            </p:spPr>
          </p:pic>
          <p:pic>
            <p:nvPicPr>
              <p:cNvPr id="219" name="Google Shape;219;p21"/>
              <p:cNvPicPr preferRelativeResize="0"/>
              <p:nvPr/>
            </p:nvPicPr>
            <p:blipFill rotWithShape="1">
              <a:blip r:embed="rId5">
                <a:alphaModFix/>
              </a:blip>
              <a:srcRect b="0" l="0" r="0" t="0"/>
              <a:stretch/>
            </p:blipFill>
            <p:spPr>
              <a:xfrm>
                <a:off x="646267" y="3937812"/>
                <a:ext cx="1181100" cy="1724025"/>
              </a:xfrm>
              <a:prstGeom prst="rect">
                <a:avLst/>
              </a:prstGeom>
              <a:noFill/>
              <a:ln>
                <a:noFill/>
              </a:ln>
            </p:spPr>
          </p:pic>
          <p:sp>
            <p:nvSpPr>
              <p:cNvPr id="220" name="Google Shape;220;p21"/>
              <p:cNvSpPr/>
              <p:nvPr/>
            </p:nvSpPr>
            <p:spPr>
              <a:xfrm>
                <a:off x="74774" y="3693488"/>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1"/>
              <p:cNvSpPr/>
              <p:nvPr/>
            </p:nvSpPr>
            <p:spPr>
              <a:xfrm>
                <a:off x="410996" y="2795964"/>
                <a:ext cx="185877" cy="394525"/>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1"/>
              <p:cNvSpPr/>
              <p:nvPr/>
            </p:nvSpPr>
            <p:spPr>
              <a:xfrm>
                <a:off x="829576" y="410378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1"/>
              <p:cNvSpPr/>
              <p:nvPr/>
            </p:nvSpPr>
            <p:spPr>
              <a:xfrm>
                <a:off x="258588" y="4598458"/>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1"/>
              <p:cNvSpPr/>
              <p:nvPr/>
            </p:nvSpPr>
            <p:spPr>
              <a:xfrm rot="10800000">
                <a:off x="1827373" y="448018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1"/>
              <p:cNvSpPr/>
              <p:nvPr/>
            </p:nvSpPr>
            <p:spPr>
              <a:xfrm>
                <a:off x="751797" y="1419942"/>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1"/>
              <p:cNvSpPr/>
              <p:nvPr/>
            </p:nvSpPr>
            <p:spPr>
              <a:xfrm>
                <a:off x="99608" y="176776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27" name="Google Shape;227;p21"/>
          <p:cNvSpPr txBox="1"/>
          <p:nvPr>
            <p:ph type="title"/>
          </p:nvPr>
        </p:nvSpPr>
        <p:spPr>
          <a:xfrm>
            <a:off x="2135550" y="1352490"/>
            <a:ext cx="4872900" cy="142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28" name="Google Shape;228;p21"/>
          <p:cNvSpPr txBox="1"/>
          <p:nvPr>
            <p:ph idx="1" type="subTitle"/>
          </p:nvPr>
        </p:nvSpPr>
        <p:spPr>
          <a:xfrm>
            <a:off x="2135550" y="2834010"/>
            <a:ext cx="4872900" cy="957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9" name="Shape 22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30" name="Shape 230"/>
        <p:cNvGrpSpPr/>
        <p:nvPr/>
      </p:nvGrpSpPr>
      <p:grpSpPr>
        <a:xfrm>
          <a:off x="0" y="0"/>
          <a:ext cx="0" cy="0"/>
          <a:chOff x="0" y="0"/>
          <a:chExt cx="0" cy="0"/>
        </a:xfrm>
      </p:grpSpPr>
      <p:grpSp>
        <p:nvGrpSpPr>
          <p:cNvPr id="231" name="Google Shape;231;p23"/>
          <p:cNvGrpSpPr/>
          <p:nvPr/>
        </p:nvGrpSpPr>
        <p:grpSpPr>
          <a:xfrm>
            <a:off x="173423" y="-875345"/>
            <a:ext cx="8987277" cy="6640207"/>
            <a:chOff x="173423" y="-875345"/>
            <a:chExt cx="8987277" cy="6640207"/>
          </a:xfrm>
        </p:grpSpPr>
        <p:pic>
          <p:nvPicPr>
            <p:cNvPr id="232" name="Google Shape;232;p23"/>
            <p:cNvPicPr preferRelativeResize="0"/>
            <p:nvPr/>
          </p:nvPicPr>
          <p:blipFill rotWithShape="1">
            <a:blip r:embed="rId2">
              <a:alphaModFix/>
            </a:blip>
            <a:srcRect b="0" l="0" r="0" t="0"/>
            <a:stretch/>
          </p:blipFill>
          <p:spPr>
            <a:xfrm>
              <a:off x="7782225" y="-875345"/>
              <a:ext cx="1378475" cy="2017270"/>
            </a:xfrm>
            <a:prstGeom prst="rect">
              <a:avLst/>
            </a:prstGeom>
            <a:noFill/>
            <a:ln>
              <a:noFill/>
            </a:ln>
          </p:spPr>
        </p:pic>
        <p:sp>
          <p:nvSpPr>
            <p:cNvPr id="233" name="Google Shape;233;p23"/>
            <p:cNvSpPr/>
            <p:nvPr/>
          </p:nvSpPr>
          <p:spPr>
            <a:xfrm>
              <a:off x="173423" y="88677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3"/>
            <p:cNvSpPr/>
            <p:nvPr/>
          </p:nvSpPr>
          <p:spPr>
            <a:xfrm>
              <a:off x="601226" y="-15276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8156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3"/>
            <p:cNvSpPr/>
            <p:nvPr/>
          </p:nvSpPr>
          <p:spPr>
            <a:xfrm>
              <a:off x="8146076" y="487449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3"/>
            <p:cNvSpPr/>
            <p:nvPr/>
          </p:nvSpPr>
          <p:spPr>
            <a:xfrm>
              <a:off x="190823" y="-171555"/>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3"/>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3"/>
            <p:cNvSpPr/>
            <p:nvPr/>
          </p:nvSpPr>
          <p:spPr>
            <a:xfrm>
              <a:off x="8770199" y="5297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3"/>
            <p:cNvSpPr/>
            <p:nvPr/>
          </p:nvSpPr>
          <p:spPr>
            <a:xfrm>
              <a:off x="564678" y="4588802"/>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3"/>
            <p:cNvSpPr/>
            <p:nvPr/>
          </p:nvSpPr>
          <p:spPr>
            <a:xfrm>
              <a:off x="8556424" y="3603008"/>
              <a:ext cx="213778" cy="459637"/>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3"/>
            <p:cNvSpPr/>
            <p:nvPr/>
          </p:nvSpPr>
          <p:spPr>
            <a:xfrm>
              <a:off x="450861" y="1772785"/>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3"/>
            <p:cNvSpPr/>
            <p:nvPr/>
          </p:nvSpPr>
          <p:spPr>
            <a:xfrm>
              <a:off x="7638641" y="-7243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3"/>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4" name="Google Shape;244;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5" name="Google Shape;245;p23"/>
          <p:cNvSpPr txBox="1"/>
          <p:nvPr>
            <p:ph idx="1" type="subTitle"/>
          </p:nvPr>
        </p:nvSpPr>
        <p:spPr>
          <a:xfrm>
            <a:off x="719976" y="2146504"/>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23"/>
          <p:cNvSpPr txBox="1"/>
          <p:nvPr>
            <p:ph idx="2" type="subTitle"/>
          </p:nvPr>
        </p:nvSpPr>
        <p:spPr>
          <a:xfrm>
            <a:off x="3419271" y="2146504"/>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7" name="Google Shape;247;p23"/>
          <p:cNvSpPr txBox="1"/>
          <p:nvPr>
            <p:ph idx="3" type="subTitle"/>
          </p:nvPr>
        </p:nvSpPr>
        <p:spPr>
          <a:xfrm>
            <a:off x="719976" y="3893127"/>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23"/>
          <p:cNvSpPr txBox="1"/>
          <p:nvPr>
            <p:ph idx="4" type="subTitle"/>
          </p:nvPr>
        </p:nvSpPr>
        <p:spPr>
          <a:xfrm>
            <a:off x="3419271" y="3893127"/>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9" name="Google Shape;249;p23"/>
          <p:cNvSpPr txBox="1"/>
          <p:nvPr>
            <p:ph idx="5" type="subTitle"/>
          </p:nvPr>
        </p:nvSpPr>
        <p:spPr>
          <a:xfrm>
            <a:off x="6118524" y="2146504"/>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23"/>
          <p:cNvSpPr txBox="1"/>
          <p:nvPr>
            <p:ph idx="6" type="subTitle"/>
          </p:nvPr>
        </p:nvSpPr>
        <p:spPr>
          <a:xfrm>
            <a:off x="6118524" y="3893127"/>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1" name="Google Shape;251;p23"/>
          <p:cNvSpPr txBox="1"/>
          <p:nvPr>
            <p:ph idx="7" type="title"/>
          </p:nvPr>
        </p:nvSpPr>
        <p:spPr>
          <a:xfrm>
            <a:off x="1505376" y="123794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2" name="Google Shape;252;p23"/>
          <p:cNvSpPr txBox="1"/>
          <p:nvPr>
            <p:ph idx="8" type="title"/>
          </p:nvPr>
        </p:nvSpPr>
        <p:spPr>
          <a:xfrm>
            <a:off x="1505376" y="29839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3" name="Google Shape;253;p23"/>
          <p:cNvSpPr txBox="1"/>
          <p:nvPr>
            <p:ph idx="9" type="title"/>
          </p:nvPr>
        </p:nvSpPr>
        <p:spPr>
          <a:xfrm>
            <a:off x="4204671" y="123794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4" name="Google Shape;254;p23"/>
          <p:cNvSpPr txBox="1"/>
          <p:nvPr>
            <p:ph idx="13" type="title"/>
          </p:nvPr>
        </p:nvSpPr>
        <p:spPr>
          <a:xfrm>
            <a:off x="4204671" y="29839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5" name="Google Shape;255;p23"/>
          <p:cNvSpPr txBox="1"/>
          <p:nvPr>
            <p:ph idx="14" type="title"/>
          </p:nvPr>
        </p:nvSpPr>
        <p:spPr>
          <a:xfrm>
            <a:off x="6903924" y="123794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6" name="Google Shape;256;p23"/>
          <p:cNvSpPr txBox="1"/>
          <p:nvPr>
            <p:ph idx="15" type="title"/>
          </p:nvPr>
        </p:nvSpPr>
        <p:spPr>
          <a:xfrm>
            <a:off x="6903924" y="29839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7" name="Google Shape;257;p23"/>
          <p:cNvSpPr txBox="1"/>
          <p:nvPr>
            <p:ph idx="16" type="subTitle"/>
          </p:nvPr>
        </p:nvSpPr>
        <p:spPr>
          <a:xfrm>
            <a:off x="719976" y="1785973"/>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8" name="Google Shape;258;p23"/>
          <p:cNvSpPr txBox="1"/>
          <p:nvPr>
            <p:ph idx="17" type="subTitle"/>
          </p:nvPr>
        </p:nvSpPr>
        <p:spPr>
          <a:xfrm>
            <a:off x="3419271" y="1785973"/>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9" name="Google Shape;259;p23"/>
          <p:cNvSpPr txBox="1"/>
          <p:nvPr>
            <p:ph idx="18" type="subTitle"/>
          </p:nvPr>
        </p:nvSpPr>
        <p:spPr>
          <a:xfrm>
            <a:off x="6118524" y="1785973"/>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0" name="Google Shape;260;p23"/>
          <p:cNvSpPr txBox="1"/>
          <p:nvPr>
            <p:ph idx="19" type="subTitle"/>
          </p:nvPr>
        </p:nvSpPr>
        <p:spPr>
          <a:xfrm>
            <a:off x="719976" y="3532077"/>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1" name="Google Shape;261;p23"/>
          <p:cNvSpPr txBox="1"/>
          <p:nvPr>
            <p:ph idx="20" type="subTitle"/>
          </p:nvPr>
        </p:nvSpPr>
        <p:spPr>
          <a:xfrm>
            <a:off x="3419271" y="3532077"/>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2" name="Google Shape;262;p23"/>
          <p:cNvSpPr txBox="1"/>
          <p:nvPr>
            <p:ph idx="21" type="subTitle"/>
          </p:nvPr>
        </p:nvSpPr>
        <p:spPr>
          <a:xfrm>
            <a:off x="6118524" y="3532077"/>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63" name="Shape 263"/>
        <p:cNvGrpSpPr/>
        <p:nvPr/>
      </p:nvGrpSpPr>
      <p:grpSpPr>
        <a:xfrm>
          <a:off x="0" y="0"/>
          <a:ext cx="0" cy="0"/>
          <a:chOff x="0" y="0"/>
          <a:chExt cx="0" cy="0"/>
        </a:xfrm>
      </p:grpSpPr>
      <p:grpSp>
        <p:nvGrpSpPr>
          <p:cNvPr id="264" name="Google Shape;264;p24"/>
          <p:cNvGrpSpPr/>
          <p:nvPr/>
        </p:nvGrpSpPr>
        <p:grpSpPr>
          <a:xfrm>
            <a:off x="97223" y="-523900"/>
            <a:ext cx="9189419" cy="5885320"/>
            <a:chOff x="97223" y="-523900"/>
            <a:chExt cx="9189419" cy="5885320"/>
          </a:xfrm>
        </p:grpSpPr>
        <p:grpSp>
          <p:nvGrpSpPr>
            <p:cNvPr id="265" name="Google Shape;265;p24"/>
            <p:cNvGrpSpPr/>
            <p:nvPr/>
          </p:nvGrpSpPr>
          <p:grpSpPr>
            <a:xfrm>
              <a:off x="7002199" y="-523900"/>
              <a:ext cx="2284443" cy="5885320"/>
              <a:chOff x="7002199" y="-523900"/>
              <a:chExt cx="2284443" cy="5885320"/>
            </a:xfrm>
          </p:grpSpPr>
          <p:pic>
            <p:nvPicPr>
              <p:cNvPr id="266" name="Google Shape;266;p24"/>
              <p:cNvPicPr preferRelativeResize="0"/>
              <p:nvPr/>
            </p:nvPicPr>
            <p:blipFill rotWithShape="1">
              <a:blip r:embed="rId2">
                <a:alphaModFix/>
              </a:blip>
              <a:srcRect b="0" l="0" r="0" t="0"/>
              <a:stretch/>
            </p:blipFill>
            <p:spPr>
              <a:xfrm>
                <a:off x="7369942" y="3358163"/>
                <a:ext cx="1378475" cy="1902082"/>
              </a:xfrm>
              <a:prstGeom prst="rect">
                <a:avLst/>
              </a:prstGeom>
              <a:noFill/>
              <a:ln>
                <a:noFill/>
              </a:ln>
            </p:spPr>
          </p:pic>
          <p:pic>
            <p:nvPicPr>
              <p:cNvPr id="267" name="Google Shape;267;p24"/>
              <p:cNvPicPr preferRelativeResize="0"/>
              <p:nvPr/>
            </p:nvPicPr>
            <p:blipFill rotWithShape="1">
              <a:blip r:embed="rId3">
                <a:alphaModFix/>
              </a:blip>
              <a:srcRect b="0" l="0" r="0" t="0"/>
              <a:stretch/>
            </p:blipFill>
            <p:spPr>
              <a:xfrm>
                <a:off x="7908167" y="1340905"/>
                <a:ext cx="1378475" cy="2017270"/>
              </a:xfrm>
              <a:prstGeom prst="rect">
                <a:avLst/>
              </a:prstGeom>
              <a:noFill/>
              <a:ln>
                <a:noFill/>
              </a:ln>
            </p:spPr>
          </p:pic>
          <p:pic>
            <p:nvPicPr>
              <p:cNvPr id="268" name="Google Shape;268;p24"/>
              <p:cNvPicPr preferRelativeResize="0"/>
              <p:nvPr/>
            </p:nvPicPr>
            <p:blipFill rotWithShape="1">
              <a:blip r:embed="rId4">
                <a:alphaModFix/>
              </a:blip>
              <a:srcRect b="0" l="0" r="0" t="0"/>
              <a:stretch/>
            </p:blipFill>
            <p:spPr>
              <a:xfrm>
                <a:off x="7223842" y="-523900"/>
                <a:ext cx="1181100" cy="1724025"/>
              </a:xfrm>
              <a:prstGeom prst="rect">
                <a:avLst/>
              </a:prstGeom>
              <a:noFill/>
              <a:ln>
                <a:noFill/>
              </a:ln>
            </p:spPr>
          </p:pic>
          <p:sp>
            <p:nvSpPr>
              <p:cNvPr id="269" name="Google Shape;269;p24"/>
              <p:cNvSpPr/>
              <p:nvPr/>
            </p:nvSpPr>
            <p:spPr>
              <a:xfrm>
                <a:off x="8871820" y="766475"/>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4"/>
              <p:cNvSpPr/>
              <p:nvPr/>
            </p:nvSpPr>
            <p:spPr>
              <a:xfrm>
                <a:off x="7002199" y="46839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4"/>
              <p:cNvSpPr/>
              <p:nvPr/>
            </p:nvSpPr>
            <p:spPr>
              <a:xfrm>
                <a:off x="8501756" y="468398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4"/>
              <p:cNvSpPr/>
              <p:nvPr/>
            </p:nvSpPr>
            <p:spPr>
              <a:xfrm>
                <a:off x="8384066" y="661586"/>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4"/>
              <p:cNvSpPr/>
              <p:nvPr/>
            </p:nvSpPr>
            <p:spPr>
              <a:xfrm>
                <a:off x="8896650" y="30506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4"/>
              <p:cNvSpPr/>
              <p:nvPr/>
            </p:nvSpPr>
            <p:spPr>
              <a:xfrm>
                <a:off x="8760013" y="136756"/>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4"/>
              <p:cNvSpPr/>
              <p:nvPr/>
            </p:nvSpPr>
            <p:spPr>
              <a:xfrm>
                <a:off x="8760022" y="3889567"/>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4"/>
              <p:cNvSpPr/>
              <p:nvPr/>
            </p:nvSpPr>
            <p:spPr>
              <a:xfrm>
                <a:off x="7720627" y="325591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7" name="Google Shape;277;p24"/>
            <p:cNvGrpSpPr/>
            <p:nvPr/>
          </p:nvGrpSpPr>
          <p:grpSpPr>
            <a:xfrm>
              <a:off x="97223" y="-171555"/>
              <a:ext cx="1063622" cy="2350804"/>
              <a:chOff x="97223" y="-171555"/>
              <a:chExt cx="1063622" cy="2350804"/>
            </a:xfrm>
          </p:grpSpPr>
          <p:sp>
            <p:nvSpPr>
              <p:cNvPr id="278" name="Google Shape;278;p24"/>
              <p:cNvSpPr/>
              <p:nvPr/>
            </p:nvSpPr>
            <p:spPr>
              <a:xfrm>
                <a:off x="97223" y="88677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4"/>
              <p:cNvSpPr/>
              <p:nvPr/>
            </p:nvSpPr>
            <p:spPr>
              <a:xfrm>
                <a:off x="803176" y="20078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8156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4"/>
              <p:cNvSpPr/>
              <p:nvPr/>
            </p:nvSpPr>
            <p:spPr>
              <a:xfrm>
                <a:off x="114623" y="-171555"/>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4"/>
              <p:cNvSpPr/>
              <p:nvPr/>
            </p:nvSpPr>
            <p:spPr>
              <a:xfrm>
                <a:off x="374661" y="1772785"/>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82" name="Google Shape;282;p24"/>
          <p:cNvSpPr txBox="1"/>
          <p:nvPr>
            <p:ph type="title"/>
          </p:nvPr>
        </p:nvSpPr>
        <p:spPr>
          <a:xfrm>
            <a:off x="1012800" y="3227787"/>
            <a:ext cx="57219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83" name="Google Shape;283;p24"/>
          <p:cNvSpPr txBox="1"/>
          <p:nvPr>
            <p:ph idx="1" type="subTitle"/>
          </p:nvPr>
        </p:nvSpPr>
        <p:spPr>
          <a:xfrm>
            <a:off x="1012800" y="1253913"/>
            <a:ext cx="7118400" cy="18633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84" name="Shape 284"/>
        <p:cNvGrpSpPr/>
        <p:nvPr/>
      </p:nvGrpSpPr>
      <p:grpSpPr>
        <a:xfrm>
          <a:off x="0" y="0"/>
          <a:ext cx="0" cy="0"/>
          <a:chOff x="0" y="0"/>
          <a:chExt cx="0" cy="0"/>
        </a:xfrm>
      </p:grpSpPr>
      <p:sp>
        <p:nvSpPr>
          <p:cNvPr id="285" name="Google Shape;285;p25"/>
          <p:cNvSpPr txBox="1"/>
          <p:nvPr>
            <p:ph type="title"/>
          </p:nvPr>
        </p:nvSpPr>
        <p:spPr>
          <a:xfrm>
            <a:off x="719925" y="1225503"/>
            <a:ext cx="3795000" cy="172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6" name="Google Shape;286;p25"/>
          <p:cNvSpPr txBox="1"/>
          <p:nvPr>
            <p:ph idx="1" type="subTitle"/>
          </p:nvPr>
        </p:nvSpPr>
        <p:spPr>
          <a:xfrm>
            <a:off x="719925" y="2950503"/>
            <a:ext cx="3795000" cy="96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 name="Google Shape;287;p25"/>
          <p:cNvSpPr/>
          <p:nvPr>
            <p:ph idx="2" type="pic"/>
          </p:nvPr>
        </p:nvSpPr>
        <p:spPr>
          <a:xfrm>
            <a:off x="5058475" y="533850"/>
            <a:ext cx="3402600" cy="4075800"/>
          </a:xfrm>
          <a:prstGeom prst="rect">
            <a:avLst/>
          </a:prstGeom>
          <a:noFill/>
          <a:ln>
            <a:noFill/>
          </a:ln>
        </p:spPr>
      </p:sp>
      <p:grpSp>
        <p:nvGrpSpPr>
          <p:cNvPr id="288" name="Google Shape;288;p25"/>
          <p:cNvGrpSpPr/>
          <p:nvPr/>
        </p:nvGrpSpPr>
        <p:grpSpPr>
          <a:xfrm>
            <a:off x="-275571" y="-228145"/>
            <a:ext cx="2046003" cy="2017270"/>
            <a:chOff x="-275571" y="-228145"/>
            <a:chExt cx="2046003" cy="2017270"/>
          </a:xfrm>
        </p:grpSpPr>
        <p:sp>
          <p:nvSpPr>
            <p:cNvPr id="289" name="Google Shape;289;p25"/>
            <p:cNvSpPr/>
            <p:nvPr/>
          </p:nvSpPr>
          <p:spPr>
            <a:xfrm>
              <a:off x="889026" y="1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290" name="Google Shape;290;p25"/>
            <p:cNvPicPr preferRelativeResize="0"/>
            <p:nvPr/>
          </p:nvPicPr>
          <p:blipFill rotWithShape="1">
            <a:blip r:embed="rId2">
              <a:alphaModFix/>
            </a:blip>
            <a:srcRect b="0" l="0" r="0" t="0"/>
            <a:stretch/>
          </p:blipFill>
          <p:spPr>
            <a:xfrm>
              <a:off x="-275571" y="-228145"/>
              <a:ext cx="1378475" cy="2017270"/>
            </a:xfrm>
            <a:prstGeom prst="rect">
              <a:avLst/>
            </a:prstGeom>
            <a:noFill/>
            <a:ln>
              <a:noFill/>
            </a:ln>
          </p:spPr>
        </p:pic>
        <p:sp>
          <p:nvSpPr>
            <p:cNvPr id="291" name="Google Shape;291;p25"/>
            <p:cNvSpPr/>
            <p:nvPr/>
          </p:nvSpPr>
          <p:spPr>
            <a:xfrm>
              <a:off x="135805" y="107661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5"/>
            <p:cNvSpPr/>
            <p:nvPr/>
          </p:nvSpPr>
          <p:spPr>
            <a:xfrm>
              <a:off x="1582905" y="336881"/>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293" name="Shape 293"/>
        <p:cNvGrpSpPr/>
        <p:nvPr/>
      </p:nvGrpSpPr>
      <p:grpSpPr>
        <a:xfrm>
          <a:off x="0" y="0"/>
          <a:ext cx="0" cy="0"/>
          <a:chOff x="0" y="0"/>
          <a:chExt cx="0" cy="0"/>
        </a:xfrm>
      </p:grpSpPr>
      <p:sp>
        <p:nvSpPr>
          <p:cNvPr id="294" name="Google Shape;294;p26"/>
          <p:cNvSpPr txBox="1"/>
          <p:nvPr>
            <p:ph type="title"/>
          </p:nvPr>
        </p:nvSpPr>
        <p:spPr>
          <a:xfrm>
            <a:off x="786675" y="1349825"/>
            <a:ext cx="2947200" cy="122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5" name="Google Shape;295;p26"/>
          <p:cNvSpPr txBox="1"/>
          <p:nvPr>
            <p:ph idx="1" type="subTitle"/>
          </p:nvPr>
        </p:nvSpPr>
        <p:spPr>
          <a:xfrm>
            <a:off x="786675" y="2571775"/>
            <a:ext cx="2947200" cy="1221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96" name="Google Shape;296;p26"/>
          <p:cNvGrpSpPr/>
          <p:nvPr/>
        </p:nvGrpSpPr>
        <p:grpSpPr>
          <a:xfrm>
            <a:off x="95502" y="-687108"/>
            <a:ext cx="8854641" cy="6251558"/>
            <a:chOff x="95502" y="-687108"/>
            <a:chExt cx="8854641" cy="6251558"/>
          </a:xfrm>
        </p:grpSpPr>
        <p:grpSp>
          <p:nvGrpSpPr>
            <p:cNvPr id="297" name="Google Shape;297;p26"/>
            <p:cNvGrpSpPr/>
            <p:nvPr/>
          </p:nvGrpSpPr>
          <p:grpSpPr>
            <a:xfrm>
              <a:off x="95502" y="3216918"/>
              <a:ext cx="2042817" cy="2347532"/>
              <a:chOff x="95502" y="3216918"/>
              <a:chExt cx="2042817" cy="2347532"/>
            </a:xfrm>
          </p:grpSpPr>
          <p:pic>
            <p:nvPicPr>
              <p:cNvPr id="298" name="Google Shape;298;p26"/>
              <p:cNvPicPr preferRelativeResize="0"/>
              <p:nvPr/>
            </p:nvPicPr>
            <p:blipFill rotWithShape="1">
              <a:blip r:embed="rId2">
                <a:alphaModFix/>
              </a:blip>
              <a:srcRect b="0" l="0" r="0" t="0"/>
              <a:stretch/>
            </p:blipFill>
            <p:spPr>
              <a:xfrm>
                <a:off x="566100" y="3869000"/>
                <a:ext cx="1162050" cy="1695450"/>
              </a:xfrm>
              <a:prstGeom prst="rect">
                <a:avLst/>
              </a:prstGeom>
              <a:noFill/>
              <a:ln>
                <a:noFill/>
              </a:ln>
            </p:spPr>
          </p:pic>
          <p:sp>
            <p:nvSpPr>
              <p:cNvPr id="299" name="Google Shape;299;p26"/>
              <p:cNvSpPr/>
              <p:nvPr/>
            </p:nvSpPr>
            <p:spPr>
              <a:xfrm>
                <a:off x="141536" y="4908657"/>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6"/>
              <p:cNvSpPr/>
              <p:nvPr/>
            </p:nvSpPr>
            <p:spPr>
              <a:xfrm>
                <a:off x="297476" y="3975270"/>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6"/>
              <p:cNvSpPr/>
              <p:nvPr/>
            </p:nvSpPr>
            <p:spPr>
              <a:xfrm>
                <a:off x="1397502" y="4700989"/>
                <a:ext cx="281946" cy="610983"/>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6"/>
              <p:cNvSpPr/>
              <p:nvPr/>
            </p:nvSpPr>
            <p:spPr>
              <a:xfrm>
                <a:off x="95502" y="3216918"/>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6"/>
              <p:cNvSpPr/>
              <p:nvPr/>
            </p:nvSpPr>
            <p:spPr>
              <a:xfrm>
                <a:off x="590723" y="453988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6"/>
              <p:cNvSpPr/>
              <p:nvPr/>
            </p:nvSpPr>
            <p:spPr>
              <a:xfrm>
                <a:off x="1949549" y="4442660"/>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5" name="Google Shape;305;p26"/>
            <p:cNvGrpSpPr/>
            <p:nvPr/>
          </p:nvGrpSpPr>
          <p:grpSpPr>
            <a:xfrm>
              <a:off x="7228371" y="-687108"/>
              <a:ext cx="1721772" cy="2913614"/>
              <a:chOff x="7228371" y="-687108"/>
              <a:chExt cx="1721772" cy="2913614"/>
            </a:xfrm>
          </p:grpSpPr>
          <p:pic>
            <p:nvPicPr>
              <p:cNvPr id="306" name="Google Shape;306;p26"/>
              <p:cNvPicPr preferRelativeResize="0"/>
              <p:nvPr/>
            </p:nvPicPr>
            <p:blipFill rotWithShape="1">
              <a:blip r:embed="rId3">
                <a:alphaModFix/>
              </a:blip>
              <a:srcRect b="0" l="0" r="0" t="0"/>
              <a:stretch/>
            </p:blipFill>
            <p:spPr>
              <a:xfrm>
                <a:off x="7228375" y="-687108"/>
                <a:ext cx="1378475" cy="2017270"/>
              </a:xfrm>
              <a:prstGeom prst="rect">
                <a:avLst/>
              </a:prstGeom>
              <a:noFill/>
              <a:ln>
                <a:noFill/>
              </a:ln>
            </p:spPr>
          </p:pic>
          <p:sp>
            <p:nvSpPr>
              <p:cNvPr id="307" name="Google Shape;307;p26"/>
              <p:cNvSpPr/>
              <p:nvPr/>
            </p:nvSpPr>
            <p:spPr>
              <a:xfrm>
                <a:off x="7228371" y="121014"/>
                <a:ext cx="188934" cy="401014"/>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6"/>
              <p:cNvSpPr/>
              <p:nvPr/>
            </p:nvSpPr>
            <p:spPr>
              <a:xfrm>
                <a:off x="8166875" y="426854"/>
                <a:ext cx="145374" cy="302952"/>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6"/>
              <p:cNvSpPr/>
              <p:nvPr/>
            </p:nvSpPr>
            <p:spPr>
              <a:xfrm>
                <a:off x="8675058" y="1649750"/>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6"/>
              <p:cNvSpPr/>
              <p:nvPr/>
            </p:nvSpPr>
            <p:spPr>
              <a:xfrm>
                <a:off x="8415603" y="10305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6"/>
              <p:cNvSpPr/>
              <p:nvPr/>
            </p:nvSpPr>
            <p:spPr>
              <a:xfrm>
                <a:off x="8668230" y="1602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312" name="Shape 312"/>
        <p:cNvGrpSpPr/>
        <p:nvPr/>
      </p:nvGrpSpPr>
      <p:grpSpPr>
        <a:xfrm>
          <a:off x="0" y="0"/>
          <a:ext cx="0" cy="0"/>
          <a:chOff x="0" y="0"/>
          <a:chExt cx="0" cy="0"/>
        </a:xfrm>
      </p:grpSpPr>
      <p:sp>
        <p:nvSpPr>
          <p:cNvPr id="313" name="Google Shape;313;p27"/>
          <p:cNvSpPr txBox="1"/>
          <p:nvPr>
            <p:ph type="title"/>
          </p:nvPr>
        </p:nvSpPr>
        <p:spPr>
          <a:xfrm>
            <a:off x="4428300" y="1743075"/>
            <a:ext cx="3597900" cy="74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4" name="Google Shape;314;p27"/>
          <p:cNvSpPr txBox="1"/>
          <p:nvPr>
            <p:ph idx="1" type="subTitle"/>
          </p:nvPr>
        </p:nvSpPr>
        <p:spPr>
          <a:xfrm>
            <a:off x="4428295" y="2483125"/>
            <a:ext cx="3597900" cy="9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15" name="Google Shape;315;p27"/>
          <p:cNvGrpSpPr/>
          <p:nvPr/>
        </p:nvGrpSpPr>
        <p:grpSpPr>
          <a:xfrm>
            <a:off x="-153826" y="-378575"/>
            <a:ext cx="9006081" cy="6040412"/>
            <a:chOff x="-153826" y="-378575"/>
            <a:chExt cx="9006081" cy="6040412"/>
          </a:xfrm>
        </p:grpSpPr>
        <p:grpSp>
          <p:nvGrpSpPr>
            <p:cNvPr id="316" name="Google Shape;316;p27"/>
            <p:cNvGrpSpPr/>
            <p:nvPr/>
          </p:nvGrpSpPr>
          <p:grpSpPr>
            <a:xfrm>
              <a:off x="-153826" y="-378575"/>
              <a:ext cx="2806361" cy="3499245"/>
              <a:chOff x="-153826" y="-378575"/>
              <a:chExt cx="2806361" cy="3499245"/>
            </a:xfrm>
          </p:grpSpPr>
          <p:pic>
            <p:nvPicPr>
              <p:cNvPr id="317" name="Google Shape;317;p27"/>
              <p:cNvPicPr preferRelativeResize="0"/>
              <p:nvPr/>
            </p:nvPicPr>
            <p:blipFill rotWithShape="1">
              <a:blip r:embed="rId2">
                <a:alphaModFix/>
              </a:blip>
              <a:srcRect b="0" l="0" r="0" t="0"/>
              <a:stretch/>
            </p:blipFill>
            <p:spPr>
              <a:xfrm>
                <a:off x="-153826" y="-180006"/>
                <a:ext cx="1017750" cy="1758830"/>
              </a:xfrm>
              <a:prstGeom prst="rect">
                <a:avLst/>
              </a:prstGeom>
              <a:noFill/>
              <a:ln>
                <a:noFill/>
              </a:ln>
            </p:spPr>
          </p:pic>
          <p:pic>
            <p:nvPicPr>
              <p:cNvPr id="318" name="Google Shape;318;p27"/>
              <p:cNvPicPr preferRelativeResize="0"/>
              <p:nvPr/>
            </p:nvPicPr>
            <p:blipFill rotWithShape="1">
              <a:blip r:embed="rId3">
                <a:alphaModFix/>
              </a:blip>
              <a:srcRect b="0" l="0" r="0" t="0"/>
              <a:stretch/>
            </p:blipFill>
            <p:spPr>
              <a:xfrm>
                <a:off x="523024" y="730399"/>
                <a:ext cx="1171575" cy="1724025"/>
              </a:xfrm>
              <a:prstGeom prst="rect">
                <a:avLst/>
              </a:prstGeom>
              <a:noFill/>
              <a:ln>
                <a:noFill/>
              </a:ln>
            </p:spPr>
          </p:pic>
          <p:sp>
            <p:nvSpPr>
              <p:cNvPr id="319" name="Google Shape;319;p27"/>
              <p:cNvSpPr/>
              <p:nvPr/>
            </p:nvSpPr>
            <p:spPr>
              <a:xfrm>
                <a:off x="794222" y="185447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7"/>
              <p:cNvSpPr/>
              <p:nvPr/>
            </p:nvSpPr>
            <p:spPr>
              <a:xfrm>
                <a:off x="18137" y="6491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7"/>
              <p:cNvSpPr/>
              <p:nvPr/>
            </p:nvSpPr>
            <p:spPr>
              <a:xfrm>
                <a:off x="2109827" y="-378575"/>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7"/>
              <p:cNvSpPr/>
              <p:nvPr/>
            </p:nvSpPr>
            <p:spPr>
              <a:xfrm flipH="1">
                <a:off x="132850" y="1578800"/>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7"/>
              <p:cNvSpPr/>
              <p:nvPr/>
            </p:nvSpPr>
            <p:spPr>
              <a:xfrm flipH="1" rot="10800000">
                <a:off x="1542222" y="652998"/>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7"/>
              <p:cNvSpPr/>
              <p:nvPr/>
            </p:nvSpPr>
            <p:spPr>
              <a:xfrm>
                <a:off x="831336" y="231636"/>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7"/>
              <p:cNvSpPr/>
              <p:nvPr/>
            </p:nvSpPr>
            <p:spPr>
              <a:xfrm>
                <a:off x="380684" y="2454417"/>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7"/>
              <p:cNvSpPr/>
              <p:nvPr/>
            </p:nvSpPr>
            <p:spPr>
              <a:xfrm>
                <a:off x="1431516" y="-216646"/>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7" name="Google Shape;327;p27"/>
            <p:cNvGrpSpPr/>
            <p:nvPr/>
          </p:nvGrpSpPr>
          <p:grpSpPr>
            <a:xfrm>
              <a:off x="6908402" y="2921302"/>
              <a:ext cx="1943853" cy="2740535"/>
              <a:chOff x="6908402" y="2921302"/>
              <a:chExt cx="1943853" cy="2740535"/>
            </a:xfrm>
          </p:grpSpPr>
          <p:pic>
            <p:nvPicPr>
              <p:cNvPr id="328" name="Google Shape;328;p27"/>
              <p:cNvPicPr preferRelativeResize="0"/>
              <p:nvPr/>
            </p:nvPicPr>
            <p:blipFill rotWithShape="1">
              <a:blip r:embed="rId4">
                <a:alphaModFix/>
              </a:blip>
              <a:srcRect b="0" l="0" r="0" t="0"/>
              <a:stretch/>
            </p:blipFill>
            <p:spPr>
              <a:xfrm flipH="1">
                <a:off x="7099661" y="3937812"/>
                <a:ext cx="1181100" cy="1724025"/>
              </a:xfrm>
              <a:prstGeom prst="rect">
                <a:avLst/>
              </a:prstGeom>
              <a:noFill/>
              <a:ln>
                <a:noFill/>
              </a:ln>
            </p:spPr>
          </p:pic>
          <p:sp>
            <p:nvSpPr>
              <p:cNvPr id="329" name="Google Shape;329;p27"/>
              <p:cNvSpPr/>
              <p:nvPr/>
            </p:nvSpPr>
            <p:spPr>
              <a:xfrm>
                <a:off x="8534327" y="3693488"/>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7"/>
              <p:cNvSpPr/>
              <p:nvPr/>
            </p:nvSpPr>
            <p:spPr>
              <a:xfrm>
                <a:off x="8600368" y="2921302"/>
                <a:ext cx="185877" cy="394525"/>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7"/>
              <p:cNvSpPr/>
              <p:nvPr/>
            </p:nvSpPr>
            <p:spPr>
              <a:xfrm>
                <a:off x="7883585" y="410378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7"/>
              <p:cNvSpPr/>
              <p:nvPr/>
            </p:nvSpPr>
            <p:spPr>
              <a:xfrm>
                <a:off x="8556670" y="4598458"/>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7"/>
              <p:cNvSpPr/>
              <p:nvPr/>
            </p:nvSpPr>
            <p:spPr>
              <a:xfrm flipH="1" rot="10800000">
                <a:off x="6908402" y="448018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spTree>
      <p:nvGrpSpPr>
        <p:cNvPr id="334" name="Shape 334"/>
        <p:cNvGrpSpPr/>
        <p:nvPr/>
      </p:nvGrpSpPr>
      <p:grpSpPr>
        <a:xfrm>
          <a:off x="0" y="0"/>
          <a:ext cx="0" cy="0"/>
          <a:chOff x="0" y="0"/>
          <a:chExt cx="0" cy="0"/>
        </a:xfrm>
      </p:grpSpPr>
      <p:grpSp>
        <p:nvGrpSpPr>
          <p:cNvPr id="335" name="Google Shape;335;p28"/>
          <p:cNvGrpSpPr/>
          <p:nvPr/>
        </p:nvGrpSpPr>
        <p:grpSpPr>
          <a:xfrm>
            <a:off x="192701" y="-122960"/>
            <a:ext cx="3260068" cy="2586510"/>
            <a:chOff x="192701" y="-122960"/>
            <a:chExt cx="3260068" cy="2586510"/>
          </a:xfrm>
        </p:grpSpPr>
        <p:pic>
          <p:nvPicPr>
            <p:cNvPr id="336" name="Google Shape;336;p28"/>
            <p:cNvPicPr preferRelativeResize="0"/>
            <p:nvPr/>
          </p:nvPicPr>
          <p:blipFill rotWithShape="1">
            <a:blip r:embed="rId2">
              <a:alphaModFix/>
            </a:blip>
            <a:srcRect b="0" l="0" r="0" t="0"/>
            <a:stretch/>
          </p:blipFill>
          <p:spPr>
            <a:xfrm>
              <a:off x="1463438" y="768100"/>
              <a:ext cx="1162050" cy="1695450"/>
            </a:xfrm>
            <a:prstGeom prst="rect">
              <a:avLst/>
            </a:prstGeom>
            <a:noFill/>
            <a:ln>
              <a:noFill/>
            </a:ln>
          </p:spPr>
        </p:pic>
        <p:sp>
          <p:nvSpPr>
            <p:cNvPr id="337" name="Google Shape;337;p28"/>
            <p:cNvSpPr/>
            <p:nvPr/>
          </p:nvSpPr>
          <p:spPr>
            <a:xfrm>
              <a:off x="682224" y="122229"/>
              <a:ext cx="108441" cy="234993"/>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8"/>
            <p:cNvSpPr/>
            <p:nvPr/>
          </p:nvSpPr>
          <p:spPr>
            <a:xfrm>
              <a:off x="192701" y="878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8"/>
            <p:cNvSpPr/>
            <p:nvPr/>
          </p:nvSpPr>
          <p:spPr>
            <a:xfrm>
              <a:off x="2350003" y="-122960"/>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8"/>
            <p:cNvSpPr/>
            <p:nvPr/>
          </p:nvSpPr>
          <p:spPr>
            <a:xfrm>
              <a:off x="1002883" y="878225"/>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8"/>
            <p:cNvSpPr/>
            <p:nvPr/>
          </p:nvSpPr>
          <p:spPr>
            <a:xfrm>
              <a:off x="500050" y="691106"/>
              <a:ext cx="213170" cy="441959"/>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8"/>
            <p:cNvSpPr/>
            <p:nvPr/>
          </p:nvSpPr>
          <p:spPr>
            <a:xfrm>
              <a:off x="1463448" y="9170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8"/>
            <p:cNvSpPr/>
            <p:nvPr/>
          </p:nvSpPr>
          <p:spPr>
            <a:xfrm>
              <a:off x="3263999" y="118310"/>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44" name="Google Shape;344;p28"/>
          <p:cNvGrpSpPr/>
          <p:nvPr/>
        </p:nvGrpSpPr>
        <p:grpSpPr>
          <a:xfrm>
            <a:off x="403775" y="3201504"/>
            <a:ext cx="2587718" cy="2411108"/>
            <a:chOff x="403775" y="3201504"/>
            <a:chExt cx="2587718" cy="2411108"/>
          </a:xfrm>
        </p:grpSpPr>
        <p:pic>
          <p:nvPicPr>
            <p:cNvPr id="345" name="Google Shape;345;p28"/>
            <p:cNvPicPr preferRelativeResize="0"/>
            <p:nvPr/>
          </p:nvPicPr>
          <p:blipFill rotWithShape="1">
            <a:blip r:embed="rId3">
              <a:alphaModFix/>
            </a:blip>
            <a:srcRect b="0" l="0" r="0" t="0"/>
            <a:stretch/>
          </p:blipFill>
          <p:spPr>
            <a:xfrm>
              <a:off x="403775" y="3595342"/>
              <a:ext cx="1378475" cy="2017270"/>
            </a:xfrm>
            <a:prstGeom prst="rect">
              <a:avLst/>
            </a:prstGeom>
            <a:noFill/>
            <a:ln>
              <a:noFill/>
            </a:ln>
          </p:spPr>
        </p:pic>
        <p:sp>
          <p:nvSpPr>
            <p:cNvPr id="346" name="Google Shape;346;p28"/>
            <p:cNvSpPr/>
            <p:nvPr/>
          </p:nvSpPr>
          <p:spPr>
            <a:xfrm>
              <a:off x="430061" y="3201504"/>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8"/>
            <p:cNvSpPr/>
            <p:nvPr/>
          </p:nvSpPr>
          <p:spPr>
            <a:xfrm>
              <a:off x="1629669" y="334225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8"/>
            <p:cNvSpPr/>
            <p:nvPr/>
          </p:nvSpPr>
          <p:spPr>
            <a:xfrm>
              <a:off x="1948839" y="440468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28"/>
            <p:cNvSpPr/>
            <p:nvPr/>
          </p:nvSpPr>
          <p:spPr>
            <a:xfrm>
              <a:off x="2571253" y="47770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8"/>
            <p:cNvSpPr/>
            <p:nvPr/>
          </p:nvSpPr>
          <p:spPr>
            <a:xfrm>
              <a:off x="2709580" y="35361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51" name="Google Shape;351;p28"/>
          <p:cNvSpPr txBox="1"/>
          <p:nvPr>
            <p:ph idx="1" type="body"/>
          </p:nvPr>
        </p:nvSpPr>
        <p:spPr>
          <a:xfrm>
            <a:off x="4152900" y="768100"/>
            <a:ext cx="4241700" cy="3613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2" name="Google Shape;352;p28"/>
          <p:cNvSpPr txBox="1"/>
          <p:nvPr>
            <p:ph type="title"/>
          </p:nvPr>
        </p:nvSpPr>
        <p:spPr>
          <a:xfrm>
            <a:off x="948600" y="2209200"/>
            <a:ext cx="253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353" name="Shape 353"/>
        <p:cNvGrpSpPr/>
        <p:nvPr/>
      </p:nvGrpSpPr>
      <p:grpSpPr>
        <a:xfrm>
          <a:off x="0" y="0"/>
          <a:ext cx="0" cy="0"/>
          <a:chOff x="0" y="0"/>
          <a:chExt cx="0" cy="0"/>
        </a:xfrm>
      </p:grpSpPr>
      <p:sp>
        <p:nvSpPr>
          <p:cNvPr id="354" name="Google Shape;354;p29"/>
          <p:cNvSpPr txBox="1"/>
          <p:nvPr>
            <p:ph idx="1" type="subTitle"/>
          </p:nvPr>
        </p:nvSpPr>
        <p:spPr>
          <a:xfrm>
            <a:off x="4740038" y="1663075"/>
            <a:ext cx="3394800" cy="1943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5" name="Google Shape;355;p29"/>
          <p:cNvSpPr txBox="1"/>
          <p:nvPr>
            <p:ph idx="2" type="subTitle"/>
          </p:nvPr>
        </p:nvSpPr>
        <p:spPr>
          <a:xfrm>
            <a:off x="1009162" y="1663075"/>
            <a:ext cx="3394800" cy="1943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6" name="Google Shape;356;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57" name="Google Shape;357;p29"/>
          <p:cNvGrpSpPr/>
          <p:nvPr/>
        </p:nvGrpSpPr>
        <p:grpSpPr>
          <a:xfrm>
            <a:off x="175902" y="3289613"/>
            <a:ext cx="8823454" cy="2694387"/>
            <a:chOff x="175902" y="3289613"/>
            <a:chExt cx="8823454" cy="2694387"/>
          </a:xfrm>
        </p:grpSpPr>
        <p:pic>
          <p:nvPicPr>
            <p:cNvPr id="358" name="Google Shape;358;p29"/>
            <p:cNvPicPr preferRelativeResize="0"/>
            <p:nvPr/>
          </p:nvPicPr>
          <p:blipFill rotWithShape="1">
            <a:blip r:embed="rId2">
              <a:alphaModFix/>
            </a:blip>
            <a:srcRect b="0" l="0" r="0" t="0"/>
            <a:stretch/>
          </p:blipFill>
          <p:spPr>
            <a:xfrm>
              <a:off x="572200" y="3756263"/>
              <a:ext cx="1162050" cy="1695450"/>
            </a:xfrm>
            <a:prstGeom prst="rect">
              <a:avLst/>
            </a:prstGeom>
            <a:noFill/>
            <a:ln>
              <a:noFill/>
            </a:ln>
          </p:spPr>
        </p:pic>
        <p:sp>
          <p:nvSpPr>
            <p:cNvPr id="359" name="Google Shape;359;p29"/>
            <p:cNvSpPr/>
            <p:nvPr/>
          </p:nvSpPr>
          <p:spPr>
            <a:xfrm>
              <a:off x="5678486" y="45569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9"/>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9"/>
            <p:cNvSpPr/>
            <p:nvPr/>
          </p:nvSpPr>
          <p:spPr>
            <a:xfrm>
              <a:off x="8012851"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9"/>
            <p:cNvSpPr/>
            <p:nvPr/>
          </p:nvSpPr>
          <p:spPr>
            <a:xfrm>
              <a:off x="620173" y="412084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29"/>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9"/>
            <p:cNvSpPr/>
            <p:nvPr/>
          </p:nvSpPr>
          <p:spPr>
            <a:xfrm>
              <a:off x="2325666" y="4387327"/>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9"/>
            <p:cNvSpPr/>
            <p:nvPr/>
          </p:nvSpPr>
          <p:spPr>
            <a:xfrm>
              <a:off x="8337346"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9"/>
            <p:cNvSpPr/>
            <p:nvPr/>
          </p:nvSpPr>
          <p:spPr>
            <a:xfrm>
              <a:off x="1391959" y="4791646"/>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9"/>
            <p:cNvSpPr/>
            <p:nvPr/>
          </p:nvSpPr>
          <p:spPr>
            <a:xfrm>
              <a:off x="175902"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9"/>
            <p:cNvSpPr/>
            <p:nvPr/>
          </p:nvSpPr>
          <p:spPr>
            <a:xfrm>
              <a:off x="1884811" y="43325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9"/>
            <p:cNvSpPr/>
            <p:nvPr/>
          </p:nvSpPr>
          <p:spPr>
            <a:xfrm>
              <a:off x="3095461" y="4556923"/>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9"/>
            <p:cNvSpPr/>
            <p:nvPr/>
          </p:nvSpPr>
          <p:spPr>
            <a:xfrm>
              <a:off x="8808103" y="3617106"/>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9"/>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372" name="Google Shape;372;p29"/>
            <p:cNvPicPr preferRelativeResize="0"/>
            <p:nvPr/>
          </p:nvPicPr>
          <p:blipFill rotWithShape="1">
            <a:blip r:embed="rId3">
              <a:alphaModFix/>
            </a:blip>
            <a:srcRect b="0" l="0" r="0" t="0"/>
            <a:stretch/>
          </p:blipFill>
          <p:spPr>
            <a:xfrm>
              <a:off x="3990798" y="3617104"/>
              <a:ext cx="1162050" cy="1603472"/>
            </a:xfrm>
            <a:prstGeom prst="rect">
              <a:avLst/>
            </a:prstGeom>
            <a:noFill/>
            <a:ln>
              <a:noFill/>
            </a:ln>
          </p:spPr>
        </p:pic>
        <p:pic>
          <p:nvPicPr>
            <p:cNvPr id="373" name="Google Shape;373;p29"/>
            <p:cNvPicPr preferRelativeResize="0"/>
            <p:nvPr/>
          </p:nvPicPr>
          <p:blipFill rotWithShape="1">
            <a:blip r:embed="rId4">
              <a:alphaModFix/>
            </a:blip>
            <a:srcRect b="0" l="0" r="0" t="0"/>
            <a:stretch/>
          </p:blipFill>
          <p:spPr>
            <a:xfrm>
              <a:off x="6806450" y="3966730"/>
              <a:ext cx="1378475" cy="2017270"/>
            </a:xfrm>
            <a:prstGeom prst="rect">
              <a:avLst/>
            </a:prstGeom>
            <a:noFill/>
            <a:ln>
              <a:noFill/>
            </a:ln>
          </p:spPr>
        </p:pic>
        <p:sp>
          <p:nvSpPr>
            <p:cNvPr id="374" name="Google Shape;374;p29"/>
            <p:cNvSpPr/>
            <p:nvPr/>
          </p:nvSpPr>
          <p:spPr>
            <a:xfrm>
              <a:off x="3832646" y="45569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9"/>
            <p:cNvSpPr/>
            <p:nvPr/>
          </p:nvSpPr>
          <p:spPr>
            <a:xfrm>
              <a:off x="5075151" y="440469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376" name="Shape 376"/>
        <p:cNvGrpSpPr/>
        <p:nvPr/>
      </p:nvGrpSpPr>
      <p:grpSpPr>
        <a:xfrm>
          <a:off x="0" y="0"/>
          <a:ext cx="0" cy="0"/>
          <a:chOff x="0" y="0"/>
          <a:chExt cx="0" cy="0"/>
        </a:xfrm>
      </p:grpSpPr>
      <p:grpSp>
        <p:nvGrpSpPr>
          <p:cNvPr id="377" name="Google Shape;377;p30"/>
          <p:cNvGrpSpPr/>
          <p:nvPr/>
        </p:nvGrpSpPr>
        <p:grpSpPr>
          <a:xfrm>
            <a:off x="-11962" y="2905815"/>
            <a:ext cx="9078017" cy="2744166"/>
            <a:chOff x="-11962" y="2905815"/>
            <a:chExt cx="9078017" cy="2744166"/>
          </a:xfrm>
        </p:grpSpPr>
        <p:grpSp>
          <p:nvGrpSpPr>
            <p:cNvPr id="378" name="Google Shape;378;p30"/>
            <p:cNvGrpSpPr/>
            <p:nvPr/>
          </p:nvGrpSpPr>
          <p:grpSpPr>
            <a:xfrm>
              <a:off x="7384799" y="2905815"/>
              <a:ext cx="1681256" cy="2267427"/>
              <a:chOff x="7384799" y="2905815"/>
              <a:chExt cx="1681256" cy="2267427"/>
            </a:xfrm>
          </p:grpSpPr>
          <p:pic>
            <p:nvPicPr>
              <p:cNvPr id="379" name="Google Shape;379;p30"/>
              <p:cNvPicPr preferRelativeResize="0"/>
              <p:nvPr/>
            </p:nvPicPr>
            <p:blipFill rotWithShape="1">
              <a:blip r:embed="rId2">
                <a:alphaModFix/>
              </a:blip>
              <a:srcRect b="0" l="0" r="0" t="0"/>
              <a:stretch/>
            </p:blipFill>
            <p:spPr>
              <a:xfrm>
                <a:off x="8048305" y="3345809"/>
                <a:ext cx="1017750" cy="1758830"/>
              </a:xfrm>
              <a:prstGeom prst="rect">
                <a:avLst/>
              </a:prstGeom>
              <a:noFill/>
              <a:ln>
                <a:noFill/>
              </a:ln>
            </p:spPr>
          </p:pic>
          <p:sp>
            <p:nvSpPr>
              <p:cNvPr id="380" name="Google Shape;380;p30"/>
              <p:cNvSpPr/>
              <p:nvPr/>
            </p:nvSpPr>
            <p:spPr>
              <a:xfrm>
                <a:off x="8847940" y="3840091"/>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30"/>
              <p:cNvSpPr/>
              <p:nvPr/>
            </p:nvSpPr>
            <p:spPr>
              <a:xfrm>
                <a:off x="8696966" y="2905815"/>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30"/>
              <p:cNvSpPr/>
              <p:nvPr/>
            </p:nvSpPr>
            <p:spPr>
              <a:xfrm>
                <a:off x="7984661" y="4313658"/>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30"/>
              <p:cNvSpPr/>
              <p:nvPr/>
            </p:nvSpPr>
            <p:spPr>
              <a:xfrm>
                <a:off x="7384799" y="4674894"/>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4" name="Google Shape;384;p30"/>
            <p:cNvGrpSpPr/>
            <p:nvPr/>
          </p:nvGrpSpPr>
          <p:grpSpPr>
            <a:xfrm>
              <a:off x="-11962" y="3112733"/>
              <a:ext cx="1963261" cy="2537248"/>
              <a:chOff x="-11962" y="3112733"/>
              <a:chExt cx="1963261" cy="2537248"/>
            </a:xfrm>
          </p:grpSpPr>
          <p:pic>
            <p:nvPicPr>
              <p:cNvPr id="385" name="Google Shape;385;p30"/>
              <p:cNvPicPr preferRelativeResize="0"/>
              <p:nvPr/>
            </p:nvPicPr>
            <p:blipFill rotWithShape="1">
              <a:blip r:embed="rId3">
                <a:alphaModFix/>
              </a:blip>
              <a:srcRect b="0" l="0" r="0" t="0"/>
              <a:stretch/>
            </p:blipFill>
            <p:spPr>
              <a:xfrm>
                <a:off x="-11962" y="3546383"/>
                <a:ext cx="1162050" cy="1695450"/>
              </a:xfrm>
              <a:prstGeom prst="rect">
                <a:avLst/>
              </a:prstGeom>
              <a:noFill/>
              <a:ln>
                <a:noFill/>
              </a:ln>
            </p:spPr>
          </p:pic>
          <p:sp>
            <p:nvSpPr>
              <p:cNvPr id="386" name="Google Shape;386;p30"/>
              <p:cNvSpPr/>
              <p:nvPr/>
            </p:nvSpPr>
            <p:spPr>
              <a:xfrm>
                <a:off x="36011" y="4473937"/>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30"/>
              <p:cNvSpPr/>
              <p:nvPr/>
            </p:nvSpPr>
            <p:spPr>
              <a:xfrm>
                <a:off x="1408591" y="4473921"/>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30"/>
              <p:cNvSpPr/>
              <p:nvPr/>
            </p:nvSpPr>
            <p:spPr>
              <a:xfrm flipH="1">
                <a:off x="222114" y="3112733"/>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30"/>
              <p:cNvSpPr/>
              <p:nvPr/>
            </p:nvSpPr>
            <p:spPr>
              <a:xfrm flipH="1" rot="10800000">
                <a:off x="936311" y="444576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90" name="Google Shape;390;p30"/>
          <p:cNvSpPr txBox="1"/>
          <p:nvPr>
            <p:ph idx="1" type="subTitle"/>
          </p:nvPr>
        </p:nvSpPr>
        <p:spPr>
          <a:xfrm>
            <a:off x="5135899" y="3735525"/>
            <a:ext cx="2505600" cy="673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1" name="Google Shape;391;p30"/>
          <p:cNvSpPr txBox="1"/>
          <p:nvPr>
            <p:ph idx="2" type="subTitle"/>
          </p:nvPr>
        </p:nvSpPr>
        <p:spPr>
          <a:xfrm>
            <a:off x="1502501" y="3735525"/>
            <a:ext cx="2505600" cy="673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2" name="Google Shape;392;p30"/>
          <p:cNvSpPr txBox="1"/>
          <p:nvPr>
            <p:ph idx="3" type="subTitle"/>
          </p:nvPr>
        </p:nvSpPr>
        <p:spPr>
          <a:xfrm>
            <a:off x="5135888" y="3256925"/>
            <a:ext cx="25056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393" name="Google Shape;393;p30"/>
          <p:cNvSpPr txBox="1"/>
          <p:nvPr>
            <p:ph idx="4" type="subTitle"/>
          </p:nvPr>
        </p:nvSpPr>
        <p:spPr>
          <a:xfrm>
            <a:off x="1502501" y="3256925"/>
            <a:ext cx="25056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394" name="Google Shape;394;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395" name="Shape 395"/>
        <p:cNvGrpSpPr/>
        <p:nvPr/>
      </p:nvGrpSpPr>
      <p:grpSpPr>
        <a:xfrm>
          <a:off x="0" y="0"/>
          <a:ext cx="0" cy="0"/>
          <a:chOff x="0" y="0"/>
          <a:chExt cx="0" cy="0"/>
        </a:xfrm>
      </p:grpSpPr>
      <p:grpSp>
        <p:nvGrpSpPr>
          <p:cNvPr id="396" name="Google Shape;396;p31"/>
          <p:cNvGrpSpPr/>
          <p:nvPr/>
        </p:nvGrpSpPr>
        <p:grpSpPr>
          <a:xfrm>
            <a:off x="175902" y="2984738"/>
            <a:ext cx="9056773" cy="2652912"/>
            <a:chOff x="175902" y="2984738"/>
            <a:chExt cx="9056773" cy="2652912"/>
          </a:xfrm>
        </p:grpSpPr>
        <p:grpSp>
          <p:nvGrpSpPr>
            <p:cNvPr id="397" name="Google Shape;397;p31"/>
            <p:cNvGrpSpPr/>
            <p:nvPr/>
          </p:nvGrpSpPr>
          <p:grpSpPr>
            <a:xfrm>
              <a:off x="175902" y="3289631"/>
              <a:ext cx="1481824" cy="2273769"/>
              <a:chOff x="175902" y="3289631"/>
              <a:chExt cx="1481824" cy="2273769"/>
            </a:xfrm>
          </p:grpSpPr>
          <p:sp>
            <p:nvSpPr>
              <p:cNvPr id="398" name="Google Shape;398;p31"/>
              <p:cNvSpPr/>
              <p:nvPr/>
            </p:nvSpPr>
            <p:spPr>
              <a:xfrm>
                <a:off x="620173" y="412084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31"/>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31"/>
              <p:cNvSpPr/>
              <p:nvPr/>
            </p:nvSpPr>
            <p:spPr>
              <a:xfrm>
                <a:off x="441878" y="4387340"/>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31"/>
              <p:cNvSpPr/>
              <p:nvPr/>
            </p:nvSpPr>
            <p:spPr>
              <a:xfrm>
                <a:off x="1391959" y="4791646"/>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31"/>
              <p:cNvSpPr/>
              <p:nvPr/>
            </p:nvSpPr>
            <p:spPr>
              <a:xfrm>
                <a:off x="175902"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31"/>
              <p:cNvSpPr/>
              <p:nvPr/>
            </p:nvSpPr>
            <p:spPr>
              <a:xfrm>
                <a:off x="992236" y="45241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4" name="Google Shape;404;p31"/>
            <p:cNvGrpSpPr/>
            <p:nvPr/>
          </p:nvGrpSpPr>
          <p:grpSpPr>
            <a:xfrm>
              <a:off x="7687419" y="2984738"/>
              <a:ext cx="1545256" cy="2652912"/>
              <a:chOff x="7687419" y="2984738"/>
              <a:chExt cx="1545256" cy="2652912"/>
            </a:xfrm>
          </p:grpSpPr>
          <p:pic>
            <p:nvPicPr>
              <p:cNvPr id="405" name="Google Shape;405;p31"/>
              <p:cNvPicPr preferRelativeResize="0"/>
              <p:nvPr/>
            </p:nvPicPr>
            <p:blipFill rotWithShape="1">
              <a:blip r:embed="rId2">
                <a:alphaModFix/>
              </a:blip>
              <a:srcRect b="0" l="0" r="0" t="0"/>
              <a:stretch/>
            </p:blipFill>
            <p:spPr>
              <a:xfrm>
                <a:off x="7854200" y="3620380"/>
                <a:ext cx="1378475" cy="2017270"/>
              </a:xfrm>
              <a:prstGeom prst="rect">
                <a:avLst/>
              </a:prstGeom>
              <a:noFill/>
              <a:ln>
                <a:noFill/>
              </a:ln>
            </p:spPr>
          </p:pic>
          <p:sp>
            <p:nvSpPr>
              <p:cNvPr id="406" name="Google Shape;406;p31"/>
              <p:cNvSpPr/>
              <p:nvPr/>
            </p:nvSpPr>
            <p:spPr>
              <a:xfrm>
                <a:off x="8539846" y="298473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31"/>
              <p:cNvSpPr/>
              <p:nvPr/>
            </p:nvSpPr>
            <p:spPr>
              <a:xfrm>
                <a:off x="8808103" y="3617106"/>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31"/>
              <p:cNvSpPr/>
              <p:nvPr/>
            </p:nvSpPr>
            <p:spPr>
              <a:xfrm>
                <a:off x="8683880"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31"/>
              <p:cNvSpPr/>
              <p:nvPr/>
            </p:nvSpPr>
            <p:spPr>
              <a:xfrm>
                <a:off x="7687419" y="463665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31"/>
              <p:cNvSpPr/>
              <p:nvPr/>
            </p:nvSpPr>
            <p:spPr>
              <a:xfrm>
                <a:off x="8173389" y="440469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11" name="Google Shape;411;p31"/>
          <p:cNvSpPr txBox="1"/>
          <p:nvPr>
            <p:ph idx="1" type="subTitle"/>
          </p:nvPr>
        </p:nvSpPr>
        <p:spPr>
          <a:xfrm>
            <a:off x="1578368" y="1986342"/>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2" name="Google Shape;412;p31"/>
          <p:cNvSpPr txBox="1"/>
          <p:nvPr>
            <p:ph idx="2" type="subTitle"/>
          </p:nvPr>
        </p:nvSpPr>
        <p:spPr>
          <a:xfrm>
            <a:off x="5484581" y="1986342"/>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3" name="Google Shape;413;p31"/>
          <p:cNvSpPr txBox="1"/>
          <p:nvPr>
            <p:ph idx="3" type="subTitle"/>
          </p:nvPr>
        </p:nvSpPr>
        <p:spPr>
          <a:xfrm>
            <a:off x="1578368" y="3629225"/>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4" name="Google Shape;414;p31"/>
          <p:cNvSpPr txBox="1"/>
          <p:nvPr>
            <p:ph idx="4" type="subTitle"/>
          </p:nvPr>
        </p:nvSpPr>
        <p:spPr>
          <a:xfrm>
            <a:off x="5484581" y="3629225"/>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5" name="Google Shape;415;p31"/>
          <p:cNvSpPr txBox="1"/>
          <p:nvPr>
            <p:ph idx="5" type="subTitle"/>
          </p:nvPr>
        </p:nvSpPr>
        <p:spPr>
          <a:xfrm>
            <a:off x="1578368" y="1489700"/>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16" name="Google Shape;416;p31"/>
          <p:cNvSpPr txBox="1"/>
          <p:nvPr>
            <p:ph idx="6" type="subTitle"/>
          </p:nvPr>
        </p:nvSpPr>
        <p:spPr>
          <a:xfrm>
            <a:off x="1578368" y="3132683"/>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17" name="Google Shape;417;p31"/>
          <p:cNvSpPr txBox="1"/>
          <p:nvPr>
            <p:ph idx="7" type="subTitle"/>
          </p:nvPr>
        </p:nvSpPr>
        <p:spPr>
          <a:xfrm>
            <a:off x="5484576" y="1489700"/>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18" name="Google Shape;418;p31"/>
          <p:cNvSpPr txBox="1"/>
          <p:nvPr>
            <p:ph idx="8" type="subTitle"/>
          </p:nvPr>
        </p:nvSpPr>
        <p:spPr>
          <a:xfrm>
            <a:off x="5484576" y="3132683"/>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19" name="Google Shape;419;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420" name="Shape 420"/>
        <p:cNvGrpSpPr/>
        <p:nvPr/>
      </p:nvGrpSpPr>
      <p:grpSpPr>
        <a:xfrm>
          <a:off x="0" y="0"/>
          <a:ext cx="0" cy="0"/>
          <a:chOff x="0" y="0"/>
          <a:chExt cx="0" cy="0"/>
        </a:xfrm>
      </p:grpSpPr>
      <p:grpSp>
        <p:nvGrpSpPr>
          <p:cNvPr id="421" name="Google Shape;421;p32"/>
          <p:cNvGrpSpPr/>
          <p:nvPr/>
        </p:nvGrpSpPr>
        <p:grpSpPr>
          <a:xfrm>
            <a:off x="-274100" y="-875345"/>
            <a:ext cx="9634800" cy="6353432"/>
            <a:chOff x="-274100" y="-875345"/>
            <a:chExt cx="9634800" cy="6353432"/>
          </a:xfrm>
        </p:grpSpPr>
        <p:pic>
          <p:nvPicPr>
            <p:cNvPr id="422" name="Google Shape;422;p32"/>
            <p:cNvPicPr preferRelativeResize="0"/>
            <p:nvPr/>
          </p:nvPicPr>
          <p:blipFill rotWithShape="1">
            <a:blip r:embed="rId2">
              <a:alphaModFix/>
            </a:blip>
            <a:srcRect b="0" l="0" r="0" t="0"/>
            <a:stretch/>
          </p:blipFill>
          <p:spPr>
            <a:xfrm>
              <a:off x="-274100" y="3339488"/>
              <a:ext cx="1162050" cy="1695450"/>
            </a:xfrm>
            <a:prstGeom prst="rect">
              <a:avLst/>
            </a:prstGeom>
            <a:noFill/>
            <a:ln>
              <a:noFill/>
            </a:ln>
          </p:spPr>
        </p:pic>
        <p:sp>
          <p:nvSpPr>
            <p:cNvPr id="423" name="Google Shape;423;p32"/>
            <p:cNvSpPr/>
            <p:nvPr/>
          </p:nvSpPr>
          <p:spPr>
            <a:xfrm>
              <a:off x="5678486" y="45569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32"/>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32"/>
            <p:cNvSpPr/>
            <p:nvPr/>
          </p:nvSpPr>
          <p:spPr>
            <a:xfrm>
              <a:off x="2999941" y="4302027"/>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32"/>
            <p:cNvSpPr/>
            <p:nvPr/>
          </p:nvSpPr>
          <p:spPr>
            <a:xfrm>
              <a:off x="1391959" y="4791646"/>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32"/>
            <p:cNvSpPr/>
            <p:nvPr/>
          </p:nvSpPr>
          <p:spPr>
            <a:xfrm>
              <a:off x="1033061" y="484398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32"/>
            <p:cNvSpPr/>
            <p:nvPr/>
          </p:nvSpPr>
          <p:spPr>
            <a:xfrm>
              <a:off x="2909711" y="4686823"/>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429" name="Google Shape;429;p32"/>
            <p:cNvPicPr preferRelativeResize="0"/>
            <p:nvPr/>
          </p:nvPicPr>
          <p:blipFill rotWithShape="1">
            <a:blip r:embed="rId3">
              <a:alphaModFix/>
            </a:blip>
            <a:srcRect b="0" l="0" r="0" t="0"/>
            <a:stretch/>
          </p:blipFill>
          <p:spPr>
            <a:xfrm>
              <a:off x="7982225" y="3395255"/>
              <a:ext cx="1378475" cy="2017270"/>
            </a:xfrm>
            <a:prstGeom prst="rect">
              <a:avLst/>
            </a:prstGeom>
            <a:noFill/>
            <a:ln>
              <a:noFill/>
            </a:ln>
          </p:spPr>
        </p:pic>
        <p:sp>
          <p:nvSpPr>
            <p:cNvPr id="430" name="Google Shape;430;p32"/>
            <p:cNvSpPr/>
            <p:nvPr/>
          </p:nvSpPr>
          <p:spPr>
            <a:xfrm>
              <a:off x="3811171" y="47634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32"/>
            <p:cNvSpPr/>
            <p:nvPr/>
          </p:nvSpPr>
          <p:spPr>
            <a:xfrm>
              <a:off x="5295739" y="469074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432" name="Google Shape;432;p32"/>
            <p:cNvPicPr preferRelativeResize="0"/>
            <p:nvPr/>
          </p:nvPicPr>
          <p:blipFill rotWithShape="1">
            <a:blip r:embed="rId3">
              <a:alphaModFix/>
            </a:blip>
            <a:srcRect b="0" l="0" r="0" t="0"/>
            <a:stretch/>
          </p:blipFill>
          <p:spPr>
            <a:xfrm>
              <a:off x="7782225" y="-875345"/>
              <a:ext cx="1378475" cy="2017270"/>
            </a:xfrm>
            <a:prstGeom prst="rect">
              <a:avLst/>
            </a:prstGeom>
            <a:noFill/>
            <a:ln>
              <a:noFill/>
            </a:ln>
          </p:spPr>
        </p:pic>
        <p:sp>
          <p:nvSpPr>
            <p:cNvPr id="433" name="Google Shape;433;p32"/>
            <p:cNvSpPr/>
            <p:nvPr/>
          </p:nvSpPr>
          <p:spPr>
            <a:xfrm>
              <a:off x="90648" y="398254"/>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32"/>
            <p:cNvSpPr/>
            <p:nvPr/>
          </p:nvSpPr>
          <p:spPr>
            <a:xfrm>
              <a:off x="601226" y="-15276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8156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32"/>
            <p:cNvSpPr/>
            <p:nvPr/>
          </p:nvSpPr>
          <p:spPr>
            <a:xfrm>
              <a:off x="8770199" y="5297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32"/>
            <p:cNvSpPr/>
            <p:nvPr/>
          </p:nvSpPr>
          <p:spPr>
            <a:xfrm>
              <a:off x="1246861" y="-17277"/>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32"/>
            <p:cNvSpPr/>
            <p:nvPr/>
          </p:nvSpPr>
          <p:spPr>
            <a:xfrm>
              <a:off x="7638641" y="-7243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8" name="Google Shape;438;p32"/>
          <p:cNvSpPr txBox="1"/>
          <p:nvPr>
            <p:ph idx="1" type="subTitle"/>
          </p:nvPr>
        </p:nvSpPr>
        <p:spPr>
          <a:xfrm>
            <a:off x="1032202" y="2072290"/>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9" name="Google Shape;439;p32"/>
          <p:cNvSpPr txBox="1"/>
          <p:nvPr>
            <p:ph idx="2" type="subTitle"/>
          </p:nvPr>
        </p:nvSpPr>
        <p:spPr>
          <a:xfrm>
            <a:off x="3633600" y="2072290"/>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0" name="Google Shape;440;p32"/>
          <p:cNvSpPr txBox="1"/>
          <p:nvPr>
            <p:ph idx="3" type="subTitle"/>
          </p:nvPr>
        </p:nvSpPr>
        <p:spPr>
          <a:xfrm>
            <a:off x="1032202" y="3717113"/>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1" name="Google Shape;441;p32"/>
          <p:cNvSpPr txBox="1"/>
          <p:nvPr>
            <p:ph idx="4" type="subTitle"/>
          </p:nvPr>
        </p:nvSpPr>
        <p:spPr>
          <a:xfrm>
            <a:off x="3633600" y="3717113"/>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2" name="Google Shape;442;p32"/>
          <p:cNvSpPr txBox="1"/>
          <p:nvPr>
            <p:ph idx="5" type="subTitle"/>
          </p:nvPr>
        </p:nvSpPr>
        <p:spPr>
          <a:xfrm>
            <a:off x="6234998" y="2072290"/>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3" name="Google Shape;443;p32"/>
          <p:cNvSpPr txBox="1"/>
          <p:nvPr>
            <p:ph idx="6" type="subTitle"/>
          </p:nvPr>
        </p:nvSpPr>
        <p:spPr>
          <a:xfrm>
            <a:off x="6234998" y="3717113"/>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4" name="Google Shape;444;p32"/>
          <p:cNvSpPr txBox="1"/>
          <p:nvPr>
            <p:ph idx="7" type="subTitle"/>
          </p:nvPr>
        </p:nvSpPr>
        <p:spPr>
          <a:xfrm>
            <a:off x="1033050" y="1308623"/>
            <a:ext cx="1875000" cy="823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45" name="Google Shape;445;p32"/>
          <p:cNvSpPr txBox="1"/>
          <p:nvPr>
            <p:ph idx="8" type="subTitle"/>
          </p:nvPr>
        </p:nvSpPr>
        <p:spPr>
          <a:xfrm>
            <a:off x="3634449" y="1308623"/>
            <a:ext cx="1875000" cy="823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46" name="Google Shape;446;p32"/>
          <p:cNvSpPr txBox="1"/>
          <p:nvPr>
            <p:ph idx="9" type="subTitle"/>
          </p:nvPr>
        </p:nvSpPr>
        <p:spPr>
          <a:xfrm>
            <a:off x="6235849" y="1308623"/>
            <a:ext cx="1875000" cy="823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47" name="Google Shape;447;p32"/>
          <p:cNvSpPr txBox="1"/>
          <p:nvPr>
            <p:ph idx="13" type="subTitle"/>
          </p:nvPr>
        </p:nvSpPr>
        <p:spPr>
          <a:xfrm>
            <a:off x="1033050" y="2889927"/>
            <a:ext cx="1875000" cy="886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48" name="Google Shape;448;p32"/>
          <p:cNvSpPr txBox="1"/>
          <p:nvPr>
            <p:ph idx="14" type="subTitle"/>
          </p:nvPr>
        </p:nvSpPr>
        <p:spPr>
          <a:xfrm>
            <a:off x="3634449" y="2889927"/>
            <a:ext cx="1875000" cy="886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49" name="Google Shape;449;p32"/>
          <p:cNvSpPr txBox="1"/>
          <p:nvPr>
            <p:ph idx="15" type="subTitle"/>
          </p:nvPr>
        </p:nvSpPr>
        <p:spPr>
          <a:xfrm>
            <a:off x="6235849" y="2889927"/>
            <a:ext cx="1875000" cy="886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450" name="Google Shape;450;p3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451" name="Shape 451"/>
        <p:cNvGrpSpPr/>
        <p:nvPr/>
      </p:nvGrpSpPr>
      <p:grpSpPr>
        <a:xfrm>
          <a:off x="0" y="0"/>
          <a:ext cx="0" cy="0"/>
          <a:chOff x="0" y="0"/>
          <a:chExt cx="0" cy="0"/>
        </a:xfrm>
      </p:grpSpPr>
      <p:grpSp>
        <p:nvGrpSpPr>
          <p:cNvPr id="452" name="Google Shape;452;p33"/>
          <p:cNvGrpSpPr/>
          <p:nvPr/>
        </p:nvGrpSpPr>
        <p:grpSpPr>
          <a:xfrm>
            <a:off x="-12242" y="-448318"/>
            <a:ext cx="9290217" cy="5988162"/>
            <a:chOff x="-12242" y="-448318"/>
            <a:chExt cx="9290217" cy="5988162"/>
          </a:xfrm>
        </p:grpSpPr>
        <p:grpSp>
          <p:nvGrpSpPr>
            <p:cNvPr id="453" name="Google Shape;453;p33"/>
            <p:cNvGrpSpPr/>
            <p:nvPr/>
          </p:nvGrpSpPr>
          <p:grpSpPr>
            <a:xfrm>
              <a:off x="6842175" y="-448318"/>
              <a:ext cx="2435800" cy="5988162"/>
              <a:chOff x="6842175" y="-448318"/>
              <a:chExt cx="2435800" cy="5988162"/>
            </a:xfrm>
          </p:grpSpPr>
          <p:pic>
            <p:nvPicPr>
              <p:cNvPr id="454" name="Google Shape;454;p33"/>
              <p:cNvPicPr preferRelativeResize="0"/>
              <p:nvPr/>
            </p:nvPicPr>
            <p:blipFill rotWithShape="1">
              <a:blip r:embed="rId2">
                <a:alphaModFix/>
              </a:blip>
              <a:srcRect b="0" l="0" r="0" t="0"/>
              <a:stretch/>
            </p:blipFill>
            <p:spPr>
              <a:xfrm>
                <a:off x="6842175" y="-448318"/>
                <a:ext cx="1378475" cy="1902082"/>
              </a:xfrm>
              <a:prstGeom prst="rect">
                <a:avLst/>
              </a:prstGeom>
              <a:noFill/>
              <a:ln>
                <a:noFill/>
              </a:ln>
            </p:spPr>
          </p:pic>
          <p:sp>
            <p:nvSpPr>
              <p:cNvPr id="455" name="Google Shape;455;p33"/>
              <p:cNvSpPr/>
              <p:nvPr/>
            </p:nvSpPr>
            <p:spPr>
              <a:xfrm>
                <a:off x="7096869" y="4754631"/>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33"/>
              <p:cNvSpPr/>
              <p:nvPr/>
            </p:nvSpPr>
            <p:spPr>
              <a:xfrm flipH="1" rot="10800000">
                <a:off x="8012851" y="473370"/>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33"/>
              <p:cNvSpPr/>
              <p:nvPr/>
            </p:nvSpPr>
            <p:spPr>
              <a:xfrm>
                <a:off x="8337346" y="1225157"/>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33"/>
              <p:cNvSpPr/>
              <p:nvPr/>
            </p:nvSpPr>
            <p:spPr>
              <a:xfrm>
                <a:off x="8683855" y="171460"/>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459" name="Google Shape;459;p33"/>
              <p:cNvPicPr preferRelativeResize="0"/>
              <p:nvPr/>
            </p:nvPicPr>
            <p:blipFill rotWithShape="1">
              <a:blip r:embed="rId3">
                <a:alphaModFix/>
              </a:blip>
              <a:srcRect b="0" l="0" r="0" t="0"/>
              <a:stretch/>
            </p:blipFill>
            <p:spPr>
              <a:xfrm rot="10800000">
                <a:off x="7899500" y="2080639"/>
                <a:ext cx="1378475" cy="2017270"/>
              </a:xfrm>
              <a:prstGeom prst="rect">
                <a:avLst/>
              </a:prstGeom>
              <a:noFill/>
              <a:ln>
                <a:noFill/>
              </a:ln>
            </p:spPr>
          </p:pic>
          <p:sp>
            <p:nvSpPr>
              <p:cNvPr id="460" name="Google Shape;460;p33"/>
              <p:cNvSpPr/>
              <p:nvPr/>
            </p:nvSpPr>
            <p:spPr>
              <a:xfrm>
                <a:off x="8731060" y="2145837"/>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33"/>
              <p:cNvSpPr/>
              <p:nvPr/>
            </p:nvSpPr>
            <p:spPr>
              <a:xfrm>
                <a:off x="8717874" y="4011670"/>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33"/>
              <p:cNvSpPr/>
              <p:nvPr/>
            </p:nvSpPr>
            <p:spPr>
              <a:xfrm rot="10800000">
                <a:off x="8144285" y="4376631"/>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33"/>
              <p:cNvSpPr/>
              <p:nvPr/>
            </p:nvSpPr>
            <p:spPr>
              <a:xfrm>
                <a:off x="7873460" y="4349412"/>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4" name="Google Shape;464;p33"/>
            <p:cNvGrpSpPr/>
            <p:nvPr/>
          </p:nvGrpSpPr>
          <p:grpSpPr>
            <a:xfrm>
              <a:off x="-12242" y="-359312"/>
              <a:ext cx="1912209" cy="5516870"/>
              <a:chOff x="-12242" y="-359312"/>
              <a:chExt cx="1912209" cy="5516870"/>
            </a:xfrm>
          </p:grpSpPr>
          <p:pic>
            <p:nvPicPr>
              <p:cNvPr id="465" name="Google Shape;465;p33"/>
              <p:cNvPicPr preferRelativeResize="0"/>
              <p:nvPr/>
            </p:nvPicPr>
            <p:blipFill rotWithShape="1">
              <a:blip r:embed="rId2">
                <a:alphaModFix/>
              </a:blip>
              <a:srcRect b="0" l="0" r="0" t="0"/>
              <a:stretch/>
            </p:blipFill>
            <p:spPr>
              <a:xfrm>
                <a:off x="404242" y="3134863"/>
                <a:ext cx="1378475" cy="1902082"/>
              </a:xfrm>
              <a:prstGeom prst="rect">
                <a:avLst/>
              </a:prstGeom>
              <a:noFill/>
              <a:ln>
                <a:noFill/>
              </a:ln>
            </p:spPr>
          </p:pic>
          <p:pic>
            <p:nvPicPr>
              <p:cNvPr id="466" name="Google Shape;466;p33"/>
              <p:cNvPicPr preferRelativeResize="0"/>
              <p:nvPr/>
            </p:nvPicPr>
            <p:blipFill rotWithShape="1">
              <a:blip r:embed="rId3">
                <a:alphaModFix/>
              </a:blip>
              <a:srcRect b="0" l="0" r="0" t="0"/>
              <a:stretch/>
            </p:blipFill>
            <p:spPr>
              <a:xfrm>
                <a:off x="23979" y="1339805"/>
                <a:ext cx="1378475" cy="2017270"/>
              </a:xfrm>
              <a:prstGeom prst="rect">
                <a:avLst/>
              </a:prstGeom>
              <a:noFill/>
              <a:ln>
                <a:noFill/>
              </a:ln>
            </p:spPr>
          </p:pic>
          <p:pic>
            <p:nvPicPr>
              <p:cNvPr id="467" name="Google Shape;467;p33"/>
              <p:cNvPicPr preferRelativeResize="0"/>
              <p:nvPr/>
            </p:nvPicPr>
            <p:blipFill rotWithShape="1">
              <a:blip r:embed="rId4">
                <a:alphaModFix/>
              </a:blip>
              <a:srcRect b="0" l="0" r="0" t="0"/>
              <a:stretch/>
            </p:blipFill>
            <p:spPr>
              <a:xfrm flipH="1">
                <a:off x="718867" y="-359312"/>
                <a:ext cx="1181100" cy="1724025"/>
              </a:xfrm>
              <a:prstGeom prst="rect">
                <a:avLst/>
              </a:prstGeom>
              <a:noFill/>
              <a:ln>
                <a:noFill/>
              </a:ln>
            </p:spPr>
          </p:pic>
          <p:sp>
            <p:nvSpPr>
              <p:cNvPr id="468" name="Google Shape;468;p33"/>
              <p:cNvSpPr/>
              <p:nvPr/>
            </p:nvSpPr>
            <p:spPr>
              <a:xfrm flipH="1">
                <a:off x="617583" y="475893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33"/>
              <p:cNvSpPr/>
              <p:nvPr/>
            </p:nvSpPr>
            <p:spPr>
              <a:xfrm>
                <a:off x="921580" y="92344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33"/>
              <p:cNvSpPr/>
              <p:nvPr/>
            </p:nvSpPr>
            <p:spPr>
              <a:xfrm>
                <a:off x="287001" y="154536"/>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33"/>
              <p:cNvSpPr/>
              <p:nvPr/>
            </p:nvSpPr>
            <p:spPr>
              <a:xfrm>
                <a:off x="-12242" y="28273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33"/>
              <p:cNvSpPr/>
              <p:nvPr/>
            </p:nvSpPr>
            <p:spPr>
              <a:xfrm>
                <a:off x="229288" y="10510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33"/>
              <p:cNvSpPr/>
              <p:nvPr/>
            </p:nvSpPr>
            <p:spPr>
              <a:xfrm>
                <a:off x="144224" y="37546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33"/>
              <p:cNvSpPr/>
              <p:nvPr/>
            </p:nvSpPr>
            <p:spPr>
              <a:xfrm>
                <a:off x="1244505" y="303261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75" name="Google Shape;475;p33"/>
          <p:cNvSpPr txBox="1"/>
          <p:nvPr>
            <p:ph type="title"/>
          </p:nvPr>
        </p:nvSpPr>
        <p:spPr>
          <a:xfrm>
            <a:off x="2223600" y="575634"/>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76" name="Google Shape;476;p33"/>
          <p:cNvSpPr txBox="1"/>
          <p:nvPr>
            <p:ph idx="1" type="subTitle"/>
          </p:nvPr>
        </p:nvSpPr>
        <p:spPr>
          <a:xfrm>
            <a:off x="2223600" y="1264554"/>
            <a:ext cx="4696800" cy="598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77" name="Google Shape;477;p33"/>
          <p:cNvSpPr txBox="1"/>
          <p:nvPr>
            <p:ph idx="2" type="title"/>
          </p:nvPr>
        </p:nvSpPr>
        <p:spPr>
          <a:xfrm>
            <a:off x="2223600" y="1927890"/>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78" name="Google Shape;478;p33"/>
          <p:cNvSpPr txBox="1"/>
          <p:nvPr>
            <p:ph idx="3" type="subTitle"/>
          </p:nvPr>
        </p:nvSpPr>
        <p:spPr>
          <a:xfrm>
            <a:off x="2223600" y="2616810"/>
            <a:ext cx="4696800" cy="598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79" name="Google Shape;479;p33"/>
          <p:cNvSpPr txBox="1"/>
          <p:nvPr>
            <p:ph idx="4" type="title"/>
          </p:nvPr>
        </p:nvSpPr>
        <p:spPr>
          <a:xfrm>
            <a:off x="2223600" y="3280146"/>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80" name="Google Shape;480;p33"/>
          <p:cNvSpPr txBox="1"/>
          <p:nvPr>
            <p:ph idx="5" type="subTitle"/>
          </p:nvPr>
        </p:nvSpPr>
        <p:spPr>
          <a:xfrm>
            <a:off x="2223600" y="3969066"/>
            <a:ext cx="4696800" cy="598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481" name="Shape 481"/>
        <p:cNvGrpSpPr/>
        <p:nvPr/>
      </p:nvGrpSpPr>
      <p:grpSpPr>
        <a:xfrm>
          <a:off x="0" y="0"/>
          <a:ext cx="0" cy="0"/>
          <a:chOff x="0" y="0"/>
          <a:chExt cx="0" cy="0"/>
        </a:xfrm>
      </p:grpSpPr>
      <p:grpSp>
        <p:nvGrpSpPr>
          <p:cNvPr id="482" name="Google Shape;482;p34"/>
          <p:cNvGrpSpPr/>
          <p:nvPr/>
        </p:nvGrpSpPr>
        <p:grpSpPr>
          <a:xfrm>
            <a:off x="-12242" y="-448318"/>
            <a:ext cx="8978010" cy="5605876"/>
            <a:chOff x="-12242" y="-448318"/>
            <a:chExt cx="8978010" cy="5605876"/>
          </a:xfrm>
        </p:grpSpPr>
        <p:grpSp>
          <p:nvGrpSpPr>
            <p:cNvPr id="483" name="Google Shape;483;p34"/>
            <p:cNvGrpSpPr/>
            <p:nvPr/>
          </p:nvGrpSpPr>
          <p:grpSpPr>
            <a:xfrm>
              <a:off x="7146975" y="-448318"/>
              <a:ext cx="1818793" cy="2250231"/>
              <a:chOff x="7146975" y="-448318"/>
              <a:chExt cx="1818793" cy="2250231"/>
            </a:xfrm>
          </p:grpSpPr>
          <p:pic>
            <p:nvPicPr>
              <p:cNvPr id="484" name="Google Shape;484;p34"/>
              <p:cNvPicPr preferRelativeResize="0"/>
              <p:nvPr/>
            </p:nvPicPr>
            <p:blipFill rotWithShape="1">
              <a:blip r:embed="rId2">
                <a:alphaModFix/>
              </a:blip>
              <a:srcRect b="0" l="0" r="0" t="0"/>
              <a:stretch/>
            </p:blipFill>
            <p:spPr>
              <a:xfrm>
                <a:off x="7146975" y="-448318"/>
                <a:ext cx="1378475" cy="1902082"/>
              </a:xfrm>
              <a:prstGeom prst="rect">
                <a:avLst/>
              </a:prstGeom>
              <a:noFill/>
              <a:ln>
                <a:noFill/>
              </a:ln>
            </p:spPr>
          </p:pic>
          <p:sp>
            <p:nvSpPr>
              <p:cNvPr id="485" name="Google Shape;485;p34"/>
              <p:cNvSpPr/>
              <p:nvPr/>
            </p:nvSpPr>
            <p:spPr>
              <a:xfrm flipH="1">
                <a:off x="8317652" y="47336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34"/>
              <p:cNvSpPr/>
              <p:nvPr/>
            </p:nvSpPr>
            <p:spPr>
              <a:xfrm>
                <a:off x="8642146" y="1225157"/>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34"/>
              <p:cNvSpPr/>
              <p:nvPr/>
            </p:nvSpPr>
            <p:spPr>
              <a:xfrm>
                <a:off x="8683855" y="171460"/>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8" name="Google Shape;488;p34"/>
            <p:cNvGrpSpPr/>
            <p:nvPr/>
          </p:nvGrpSpPr>
          <p:grpSpPr>
            <a:xfrm>
              <a:off x="-12242" y="1339805"/>
              <a:ext cx="1794959" cy="3817753"/>
              <a:chOff x="-12242" y="1339805"/>
              <a:chExt cx="1794959" cy="3817753"/>
            </a:xfrm>
          </p:grpSpPr>
          <p:pic>
            <p:nvPicPr>
              <p:cNvPr id="489" name="Google Shape;489;p34"/>
              <p:cNvPicPr preferRelativeResize="0"/>
              <p:nvPr/>
            </p:nvPicPr>
            <p:blipFill rotWithShape="1">
              <a:blip r:embed="rId2">
                <a:alphaModFix/>
              </a:blip>
              <a:srcRect b="0" l="0" r="0" t="0"/>
              <a:stretch/>
            </p:blipFill>
            <p:spPr>
              <a:xfrm>
                <a:off x="404242" y="3134863"/>
                <a:ext cx="1378475" cy="1902082"/>
              </a:xfrm>
              <a:prstGeom prst="rect">
                <a:avLst/>
              </a:prstGeom>
              <a:noFill/>
              <a:ln>
                <a:noFill/>
              </a:ln>
            </p:spPr>
          </p:pic>
          <p:pic>
            <p:nvPicPr>
              <p:cNvPr id="490" name="Google Shape;490;p34"/>
              <p:cNvPicPr preferRelativeResize="0"/>
              <p:nvPr/>
            </p:nvPicPr>
            <p:blipFill rotWithShape="1">
              <a:blip r:embed="rId3">
                <a:alphaModFix/>
              </a:blip>
              <a:srcRect b="0" l="0" r="0" t="0"/>
              <a:stretch/>
            </p:blipFill>
            <p:spPr>
              <a:xfrm>
                <a:off x="23979" y="1339805"/>
                <a:ext cx="1378475" cy="2017270"/>
              </a:xfrm>
              <a:prstGeom prst="rect">
                <a:avLst/>
              </a:prstGeom>
              <a:noFill/>
              <a:ln>
                <a:noFill/>
              </a:ln>
            </p:spPr>
          </p:pic>
          <p:sp>
            <p:nvSpPr>
              <p:cNvPr id="491" name="Google Shape;491;p34"/>
              <p:cNvSpPr/>
              <p:nvPr/>
            </p:nvSpPr>
            <p:spPr>
              <a:xfrm flipH="1">
                <a:off x="617583" y="475893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34"/>
              <p:cNvSpPr/>
              <p:nvPr/>
            </p:nvSpPr>
            <p:spPr>
              <a:xfrm>
                <a:off x="-12242" y="28273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34"/>
              <p:cNvSpPr/>
              <p:nvPr/>
            </p:nvSpPr>
            <p:spPr>
              <a:xfrm>
                <a:off x="144224" y="37546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34"/>
              <p:cNvSpPr/>
              <p:nvPr/>
            </p:nvSpPr>
            <p:spPr>
              <a:xfrm>
                <a:off x="1244505" y="303261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495" name="Shape 495"/>
        <p:cNvGrpSpPr/>
        <p:nvPr/>
      </p:nvGrpSpPr>
      <p:grpSpPr>
        <a:xfrm>
          <a:off x="0" y="0"/>
          <a:ext cx="0" cy="0"/>
          <a:chOff x="0" y="0"/>
          <a:chExt cx="0" cy="0"/>
        </a:xfrm>
      </p:grpSpPr>
      <p:grpSp>
        <p:nvGrpSpPr>
          <p:cNvPr id="496" name="Google Shape;496;p35"/>
          <p:cNvGrpSpPr/>
          <p:nvPr/>
        </p:nvGrpSpPr>
        <p:grpSpPr>
          <a:xfrm>
            <a:off x="49826" y="-180110"/>
            <a:ext cx="8999567" cy="6068947"/>
            <a:chOff x="49826" y="-180110"/>
            <a:chExt cx="8999567" cy="6068947"/>
          </a:xfrm>
        </p:grpSpPr>
        <p:grpSp>
          <p:nvGrpSpPr>
            <p:cNvPr id="497" name="Google Shape;497;p35"/>
            <p:cNvGrpSpPr/>
            <p:nvPr/>
          </p:nvGrpSpPr>
          <p:grpSpPr>
            <a:xfrm>
              <a:off x="49826" y="-180110"/>
              <a:ext cx="3260068" cy="2586510"/>
              <a:chOff x="192701" y="-122960"/>
              <a:chExt cx="3260068" cy="2586510"/>
            </a:xfrm>
          </p:grpSpPr>
          <p:pic>
            <p:nvPicPr>
              <p:cNvPr id="498" name="Google Shape;498;p35"/>
              <p:cNvPicPr preferRelativeResize="0"/>
              <p:nvPr/>
            </p:nvPicPr>
            <p:blipFill rotWithShape="1">
              <a:blip r:embed="rId2">
                <a:alphaModFix/>
              </a:blip>
              <a:srcRect b="0" l="0" r="0" t="0"/>
              <a:stretch/>
            </p:blipFill>
            <p:spPr>
              <a:xfrm>
                <a:off x="1463438" y="768100"/>
                <a:ext cx="1162050" cy="1695450"/>
              </a:xfrm>
              <a:prstGeom prst="rect">
                <a:avLst/>
              </a:prstGeom>
              <a:noFill/>
              <a:ln>
                <a:noFill/>
              </a:ln>
            </p:spPr>
          </p:pic>
          <p:sp>
            <p:nvSpPr>
              <p:cNvPr id="499" name="Google Shape;499;p35"/>
              <p:cNvSpPr/>
              <p:nvPr/>
            </p:nvSpPr>
            <p:spPr>
              <a:xfrm>
                <a:off x="682224" y="122229"/>
                <a:ext cx="108441" cy="234993"/>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35"/>
              <p:cNvSpPr/>
              <p:nvPr/>
            </p:nvSpPr>
            <p:spPr>
              <a:xfrm>
                <a:off x="192701" y="878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35"/>
              <p:cNvSpPr/>
              <p:nvPr/>
            </p:nvSpPr>
            <p:spPr>
              <a:xfrm>
                <a:off x="2350003" y="-122960"/>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35"/>
              <p:cNvSpPr/>
              <p:nvPr/>
            </p:nvSpPr>
            <p:spPr>
              <a:xfrm>
                <a:off x="1002883" y="878225"/>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35"/>
              <p:cNvSpPr/>
              <p:nvPr/>
            </p:nvSpPr>
            <p:spPr>
              <a:xfrm>
                <a:off x="500050" y="691106"/>
                <a:ext cx="213170" cy="441959"/>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35"/>
              <p:cNvSpPr/>
              <p:nvPr/>
            </p:nvSpPr>
            <p:spPr>
              <a:xfrm>
                <a:off x="1463448" y="9170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35"/>
              <p:cNvSpPr/>
              <p:nvPr/>
            </p:nvSpPr>
            <p:spPr>
              <a:xfrm>
                <a:off x="3263999" y="118310"/>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06" name="Google Shape;506;p35"/>
            <p:cNvGrpSpPr/>
            <p:nvPr/>
          </p:nvGrpSpPr>
          <p:grpSpPr>
            <a:xfrm>
              <a:off x="6278411" y="3194129"/>
              <a:ext cx="2770982" cy="2694708"/>
              <a:chOff x="220511" y="2917904"/>
              <a:chExt cx="2770982" cy="2694708"/>
            </a:xfrm>
          </p:grpSpPr>
          <p:pic>
            <p:nvPicPr>
              <p:cNvPr id="507" name="Google Shape;507;p35"/>
              <p:cNvPicPr preferRelativeResize="0"/>
              <p:nvPr/>
            </p:nvPicPr>
            <p:blipFill rotWithShape="1">
              <a:blip r:embed="rId3">
                <a:alphaModFix/>
              </a:blip>
              <a:srcRect b="0" l="0" r="0" t="0"/>
              <a:stretch/>
            </p:blipFill>
            <p:spPr>
              <a:xfrm>
                <a:off x="403775" y="3595342"/>
                <a:ext cx="1378475" cy="2017270"/>
              </a:xfrm>
              <a:prstGeom prst="rect">
                <a:avLst/>
              </a:prstGeom>
              <a:noFill/>
              <a:ln>
                <a:noFill/>
              </a:ln>
            </p:spPr>
          </p:pic>
          <p:sp>
            <p:nvSpPr>
              <p:cNvPr id="508" name="Google Shape;508;p35"/>
              <p:cNvSpPr/>
              <p:nvPr/>
            </p:nvSpPr>
            <p:spPr>
              <a:xfrm>
                <a:off x="220511" y="3932142"/>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35"/>
              <p:cNvSpPr/>
              <p:nvPr/>
            </p:nvSpPr>
            <p:spPr>
              <a:xfrm>
                <a:off x="1724919" y="291790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35"/>
              <p:cNvSpPr/>
              <p:nvPr/>
            </p:nvSpPr>
            <p:spPr>
              <a:xfrm>
                <a:off x="1788864" y="411893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35"/>
              <p:cNvSpPr/>
              <p:nvPr/>
            </p:nvSpPr>
            <p:spPr>
              <a:xfrm>
                <a:off x="2409328" y="4398268"/>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35"/>
              <p:cNvSpPr/>
              <p:nvPr/>
            </p:nvSpPr>
            <p:spPr>
              <a:xfrm>
                <a:off x="2709580" y="35361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513" name="Shape 513"/>
        <p:cNvGrpSpPr/>
        <p:nvPr/>
      </p:nvGrpSpPr>
      <p:grpSpPr>
        <a:xfrm>
          <a:off x="0" y="0"/>
          <a:ext cx="0" cy="0"/>
          <a:chOff x="0" y="0"/>
          <a:chExt cx="0" cy="0"/>
        </a:xfrm>
      </p:grpSpPr>
      <p:grpSp>
        <p:nvGrpSpPr>
          <p:cNvPr id="514" name="Google Shape;514;p36"/>
          <p:cNvGrpSpPr/>
          <p:nvPr/>
        </p:nvGrpSpPr>
        <p:grpSpPr>
          <a:xfrm>
            <a:off x="190752" y="-655198"/>
            <a:ext cx="8759391" cy="2881704"/>
            <a:chOff x="190752" y="-655198"/>
            <a:chExt cx="8759391" cy="2881704"/>
          </a:xfrm>
        </p:grpSpPr>
        <p:pic>
          <p:nvPicPr>
            <p:cNvPr id="515" name="Google Shape;515;p36"/>
            <p:cNvPicPr preferRelativeResize="0"/>
            <p:nvPr/>
          </p:nvPicPr>
          <p:blipFill rotWithShape="1">
            <a:blip r:embed="rId2">
              <a:alphaModFix/>
            </a:blip>
            <a:srcRect b="0" l="0" r="0" t="0"/>
            <a:stretch/>
          </p:blipFill>
          <p:spPr>
            <a:xfrm>
              <a:off x="7227950" y="91717"/>
              <a:ext cx="1378475" cy="2017270"/>
            </a:xfrm>
            <a:prstGeom prst="rect">
              <a:avLst/>
            </a:prstGeom>
            <a:noFill/>
            <a:ln>
              <a:noFill/>
            </a:ln>
          </p:spPr>
        </p:pic>
        <p:pic>
          <p:nvPicPr>
            <p:cNvPr id="516" name="Google Shape;516;p36"/>
            <p:cNvPicPr preferRelativeResize="0"/>
            <p:nvPr/>
          </p:nvPicPr>
          <p:blipFill rotWithShape="1">
            <a:blip r:embed="rId3">
              <a:alphaModFix/>
            </a:blip>
            <a:srcRect b="0" l="0" r="0" t="0"/>
            <a:stretch/>
          </p:blipFill>
          <p:spPr>
            <a:xfrm>
              <a:off x="556575" y="-341050"/>
              <a:ext cx="1162050" cy="1695450"/>
            </a:xfrm>
            <a:prstGeom prst="rect">
              <a:avLst/>
            </a:prstGeom>
            <a:noFill/>
            <a:ln>
              <a:noFill/>
            </a:ln>
          </p:spPr>
        </p:pic>
        <p:sp>
          <p:nvSpPr>
            <p:cNvPr id="517" name="Google Shape;517;p36"/>
            <p:cNvSpPr/>
            <p:nvPr/>
          </p:nvSpPr>
          <p:spPr>
            <a:xfrm>
              <a:off x="7005044" y="2007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36"/>
            <p:cNvSpPr/>
            <p:nvPr/>
          </p:nvSpPr>
          <p:spPr>
            <a:xfrm>
              <a:off x="7997226" y="122224"/>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72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36"/>
            <p:cNvSpPr/>
            <p:nvPr/>
          </p:nvSpPr>
          <p:spPr>
            <a:xfrm>
              <a:off x="604548" y="23532"/>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36"/>
            <p:cNvSpPr/>
            <p:nvPr/>
          </p:nvSpPr>
          <p:spPr>
            <a:xfrm>
              <a:off x="192701" y="231370"/>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36"/>
            <p:cNvSpPr/>
            <p:nvPr/>
          </p:nvSpPr>
          <p:spPr>
            <a:xfrm>
              <a:off x="2273803" y="-655198"/>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36"/>
            <p:cNvSpPr/>
            <p:nvPr/>
          </p:nvSpPr>
          <p:spPr>
            <a:xfrm>
              <a:off x="8675058" y="1649750"/>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36"/>
            <p:cNvSpPr/>
            <p:nvPr/>
          </p:nvSpPr>
          <p:spPr>
            <a:xfrm>
              <a:off x="190752" y="1315193"/>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4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36"/>
            <p:cNvSpPr/>
            <p:nvPr/>
          </p:nvSpPr>
          <p:spPr>
            <a:xfrm>
              <a:off x="1636048" y="91714"/>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36"/>
            <p:cNvSpPr/>
            <p:nvPr/>
          </p:nvSpPr>
          <p:spPr>
            <a:xfrm>
              <a:off x="8415603" y="10305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36"/>
            <p:cNvSpPr/>
            <p:nvPr/>
          </p:nvSpPr>
          <p:spPr>
            <a:xfrm>
              <a:off x="8668230" y="1602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1_Title and four columns">
    <p:spTree>
      <p:nvGrpSpPr>
        <p:cNvPr id="527" name="Shape 527"/>
        <p:cNvGrpSpPr/>
        <p:nvPr/>
      </p:nvGrpSpPr>
      <p:grpSpPr>
        <a:xfrm>
          <a:off x="0" y="0"/>
          <a:ext cx="0" cy="0"/>
          <a:chOff x="0" y="0"/>
          <a:chExt cx="0" cy="0"/>
        </a:xfrm>
      </p:grpSpPr>
      <p:sp>
        <p:nvSpPr>
          <p:cNvPr id="528" name="Google Shape;528;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37"/>
          <p:cNvSpPr txBox="1"/>
          <p:nvPr>
            <p:ph idx="1" type="subTitle"/>
          </p:nvPr>
        </p:nvSpPr>
        <p:spPr>
          <a:xfrm>
            <a:off x="1574375" y="2056793"/>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0" name="Google Shape;530;p37"/>
          <p:cNvSpPr txBox="1"/>
          <p:nvPr>
            <p:ph idx="2" type="subTitle"/>
          </p:nvPr>
        </p:nvSpPr>
        <p:spPr>
          <a:xfrm>
            <a:off x="5500976" y="2056793"/>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1" name="Google Shape;531;p37"/>
          <p:cNvSpPr txBox="1"/>
          <p:nvPr>
            <p:ph idx="3" type="subTitle"/>
          </p:nvPr>
        </p:nvSpPr>
        <p:spPr>
          <a:xfrm>
            <a:off x="1574375" y="3713775"/>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2" name="Google Shape;532;p37"/>
          <p:cNvSpPr txBox="1"/>
          <p:nvPr>
            <p:ph idx="4" type="subTitle"/>
          </p:nvPr>
        </p:nvSpPr>
        <p:spPr>
          <a:xfrm>
            <a:off x="5500976" y="3713775"/>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3" name="Google Shape;533;p37"/>
          <p:cNvSpPr txBox="1"/>
          <p:nvPr>
            <p:ph idx="5" type="title"/>
          </p:nvPr>
        </p:nvSpPr>
        <p:spPr>
          <a:xfrm>
            <a:off x="758225" y="1277225"/>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34" name="Google Shape;534;p37"/>
          <p:cNvSpPr txBox="1"/>
          <p:nvPr>
            <p:ph idx="6" type="title"/>
          </p:nvPr>
        </p:nvSpPr>
        <p:spPr>
          <a:xfrm>
            <a:off x="758225" y="2933700"/>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35" name="Google Shape;535;p37"/>
          <p:cNvSpPr txBox="1"/>
          <p:nvPr>
            <p:ph idx="7" type="title"/>
          </p:nvPr>
        </p:nvSpPr>
        <p:spPr>
          <a:xfrm>
            <a:off x="4685025" y="1277225"/>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36" name="Google Shape;536;p37"/>
          <p:cNvSpPr txBox="1"/>
          <p:nvPr>
            <p:ph idx="8" type="title"/>
          </p:nvPr>
        </p:nvSpPr>
        <p:spPr>
          <a:xfrm>
            <a:off x="4685025" y="2933700"/>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37" name="Google Shape;537;p37"/>
          <p:cNvSpPr txBox="1"/>
          <p:nvPr>
            <p:ph idx="9" type="subTitle"/>
          </p:nvPr>
        </p:nvSpPr>
        <p:spPr>
          <a:xfrm>
            <a:off x="1574375" y="1277225"/>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38" name="Google Shape;538;p37"/>
          <p:cNvSpPr txBox="1"/>
          <p:nvPr>
            <p:ph idx="13" type="subTitle"/>
          </p:nvPr>
        </p:nvSpPr>
        <p:spPr>
          <a:xfrm>
            <a:off x="5500975" y="1277225"/>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39" name="Google Shape;539;p37"/>
          <p:cNvSpPr txBox="1"/>
          <p:nvPr>
            <p:ph idx="14" type="subTitle"/>
          </p:nvPr>
        </p:nvSpPr>
        <p:spPr>
          <a:xfrm>
            <a:off x="1574375" y="2933701"/>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40" name="Google Shape;540;p37"/>
          <p:cNvSpPr txBox="1"/>
          <p:nvPr>
            <p:ph idx="15" type="subTitle"/>
          </p:nvPr>
        </p:nvSpPr>
        <p:spPr>
          <a:xfrm>
            <a:off x="5500975" y="2933701"/>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1_One column text">
    <p:spTree>
      <p:nvGrpSpPr>
        <p:cNvPr id="541" name="Shape 541"/>
        <p:cNvGrpSpPr/>
        <p:nvPr/>
      </p:nvGrpSpPr>
      <p:grpSpPr>
        <a:xfrm>
          <a:off x="0" y="0"/>
          <a:ext cx="0" cy="0"/>
          <a:chOff x="0" y="0"/>
          <a:chExt cx="0" cy="0"/>
        </a:xfrm>
      </p:grpSpPr>
      <p:sp>
        <p:nvSpPr>
          <p:cNvPr id="542" name="Google Shape;542;p38"/>
          <p:cNvSpPr txBox="1"/>
          <p:nvPr>
            <p:ph type="title"/>
          </p:nvPr>
        </p:nvSpPr>
        <p:spPr>
          <a:xfrm>
            <a:off x="865625" y="539500"/>
            <a:ext cx="3668400" cy="109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43" name="Google Shape;543;p38"/>
          <p:cNvSpPr txBox="1"/>
          <p:nvPr>
            <p:ph idx="1" type="subTitle"/>
          </p:nvPr>
        </p:nvSpPr>
        <p:spPr>
          <a:xfrm>
            <a:off x="865625" y="1621843"/>
            <a:ext cx="3668400" cy="2982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544" name="Google Shape;544;p38"/>
          <p:cNvSpPr/>
          <p:nvPr>
            <p:ph idx="2" type="pic"/>
          </p:nvPr>
        </p:nvSpPr>
        <p:spPr>
          <a:xfrm>
            <a:off x="5029325" y="833500"/>
            <a:ext cx="3476400" cy="3476400"/>
          </a:xfrm>
          <a:prstGeom prst="ellipse">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8" name="Shape 548"/>
        <p:cNvGrpSpPr/>
        <p:nvPr/>
      </p:nvGrpSpPr>
      <p:grpSpPr>
        <a:xfrm>
          <a:off x="0" y="0"/>
          <a:ext cx="0" cy="0"/>
          <a:chOff x="0" y="0"/>
          <a:chExt cx="0" cy="0"/>
        </a:xfrm>
      </p:grpSpPr>
      <p:sp>
        <p:nvSpPr>
          <p:cNvPr id="549" name="Google Shape;549;p40"/>
          <p:cNvSpPr txBox="1"/>
          <p:nvPr>
            <p:ph type="ctrTitle"/>
          </p:nvPr>
        </p:nvSpPr>
        <p:spPr>
          <a:xfrm>
            <a:off x="1487850" y="920500"/>
            <a:ext cx="6168300" cy="264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5600">
                <a:latin typeface="Rajdhani"/>
                <a:ea typeface="Rajdhani"/>
                <a:cs typeface="Rajdhani"/>
                <a:sym typeface="Rajdhani"/>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0" name="Google Shape;550;p40"/>
          <p:cNvSpPr txBox="1"/>
          <p:nvPr>
            <p:ph idx="1" type="subTitle"/>
          </p:nvPr>
        </p:nvSpPr>
        <p:spPr>
          <a:xfrm>
            <a:off x="1487850" y="3677425"/>
            <a:ext cx="6168300" cy="54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51" name="Google Shape;551;p40"/>
          <p:cNvGrpSpPr/>
          <p:nvPr/>
        </p:nvGrpSpPr>
        <p:grpSpPr>
          <a:xfrm>
            <a:off x="36363" y="-635750"/>
            <a:ext cx="8929405" cy="6297587"/>
            <a:chOff x="36363" y="-635750"/>
            <a:chExt cx="8929405" cy="6297587"/>
          </a:xfrm>
        </p:grpSpPr>
        <p:grpSp>
          <p:nvGrpSpPr>
            <p:cNvPr id="552" name="Google Shape;552;p40"/>
            <p:cNvGrpSpPr/>
            <p:nvPr/>
          </p:nvGrpSpPr>
          <p:grpSpPr>
            <a:xfrm>
              <a:off x="36363" y="-635750"/>
              <a:ext cx="8929405" cy="6297587"/>
              <a:chOff x="36363" y="-635750"/>
              <a:chExt cx="8929405" cy="6297587"/>
            </a:xfrm>
          </p:grpSpPr>
          <p:pic>
            <p:nvPicPr>
              <p:cNvPr id="553" name="Google Shape;553;p40"/>
              <p:cNvPicPr preferRelativeResize="0"/>
              <p:nvPr/>
            </p:nvPicPr>
            <p:blipFill rotWithShape="1">
              <a:blip r:embed="rId2">
                <a:alphaModFix/>
              </a:blip>
              <a:srcRect b="0" l="0" r="0" t="0"/>
              <a:stretch/>
            </p:blipFill>
            <p:spPr>
              <a:xfrm>
                <a:off x="6842175" y="3637763"/>
                <a:ext cx="1378475" cy="1902082"/>
              </a:xfrm>
              <a:prstGeom prst="rect">
                <a:avLst/>
              </a:prstGeom>
              <a:noFill/>
              <a:ln>
                <a:noFill/>
              </a:ln>
            </p:spPr>
          </p:pic>
          <p:pic>
            <p:nvPicPr>
              <p:cNvPr id="554" name="Google Shape;554;p40"/>
              <p:cNvPicPr preferRelativeResize="0"/>
              <p:nvPr/>
            </p:nvPicPr>
            <p:blipFill rotWithShape="1">
              <a:blip r:embed="rId3">
                <a:alphaModFix/>
              </a:blip>
              <a:srcRect b="0" l="0" r="0" t="0"/>
              <a:stretch/>
            </p:blipFill>
            <p:spPr>
              <a:xfrm>
                <a:off x="36363" y="3866363"/>
                <a:ext cx="1017750" cy="1758830"/>
              </a:xfrm>
              <a:prstGeom prst="rect">
                <a:avLst/>
              </a:prstGeom>
              <a:noFill/>
              <a:ln>
                <a:noFill/>
              </a:ln>
            </p:spPr>
          </p:pic>
          <p:pic>
            <p:nvPicPr>
              <p:cNvPr id="555" name="Google Shape;555;p40"/>
              <p:cNvPicPr preferRelativeResize="0"/>
              <p:nvPr/>
            </p:nvPicPr>
            <p:blipFill rotWithShape="1">
              <a:blip r:embed="rId4">
                <a:alphaModFix/>
              </a:blip>
              <a:srcRect b="0" l="0" r="0" t="0"/>
              <a:stretch/>
            </p:blipFill>
            <p:spPr>
              <a:xfrm>
                <a:off x="7115100" y="-635750"/>
                <a:ext cx="1181100" cy="1724025"/>
              </a:xfrm>
              <a:prstGeom prst="rect">
                <a:avLst/>
              </a:prstGeom>
              <a:noFill/>
              <a:ln>
                <a:noFill/>
              </a:ln>
            </p:spPr>
          </p:pic>
          <p:pic>
            <p:nvPicPr>
              <p:cNvPr id="556" name="Google Shape;556;p40"/>
              <p:cNvPicPr preferRelativeResize="0"/>
              <p:nvPr/>
            </p:nvPicPr>
            <p:blipFill rotWithShape="1">
              <a:blip r:embed="rId5">
                <a:alphaModFix/>
              </a:blip>
              <a:srcRect b="0" l="0" r="0" t="0"/>
              <a:stretch/>
            </p:blipFill>
            <p:spPr>
              <a:xfrm>
                <a:off x="713213" y="2990763"/>
                <a:ext cx="1171575" cy="1724025"/>
              </a:xfrm>
              <a:prstGeom prst="rect">
                <a:avLst/>
              </a:prstGeom>
              <a:noFill/>
              <a:ln>
                <a:noFill/>
              </a:ln>
            </p:spPr>
          </p:pic>
          <p:sp>
            <p:nvSpPr>
              <p:cNvPr id="557" name="Google Shape;557;p40"/>
              <p:cNvSpPr/>
              <p:nvPr/>
            </p:nvSpPr>
            <p:spPr>
              <a:xfrm>
                <a:off x="8549766" y="647700"/>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40"/>
              <p:cNvSpPr/>
              <p:nvPr/>
            </p:nvSpPr>
            <p:spPr>
              <a:xfrm>
                <a:off x="110998" y="11142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40"/>
              <p:cNvSpPr/>
              <p:nvPr/>
            </p:nvSpPr>
            <p:spPr>
              <a:xfrm>
                <a:off x="559076" y="539510"/>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40"/>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40"/>
              <p:cNvSpPr/>
              <p:nvPr/>
            </p:nvSpPr>
            <p:spPr>
              <a:xfrm>
                <a:off x="8012851"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40"/>
              <p:cNvSpPr/>
              <p:nvPr/>
            </p:nvSpPr>
            <p:spPr>
              <a:xfrm>
                <a:off x="1015923" y="-355343"/>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40"/>
              <p:cNvSpPr/>
              <p:nvPr/>
            </p:nvSpPr>
            <p:spPr>
              <a:xfrm>
                <a:off x="984411" y="318739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40"/>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40"/>
              <p:cNvSpPr/>
              <p:nvPr/>
            </p:nvSpPr>
            <p:spPr>
              <a:xfrm>
                <a:off x="7899024" y="5190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40"/>
              <p:cNvSpPr/>
              <p:nvPr/>
            </p:nvSpPr>
            <p:spPr>
              <a:xfrm>
                <a:off x="2344891" y="4485777"/>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40"/>
              <p:cNvSpPr/>
              <p:nvPr/>
            </p:nvSpPr>
            <p:spPr>
              <a:xfrm>
                <a:off x="8337346"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40"/>
              <p:cNvSpPr/>
              <p:nvPr/>
            </p:nvSpPr>
            <p:spPr>
              <a:xfrm>
                <a:off x="1250409" y="4791634"/>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40"/>
              <p:cNvSpPr/>
              <p:nvPr/>
            </p:nvSpPr>
            <p:spPr>
              <a:xfrm>
                <a:off x="323039"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40"/>
              <p:cNvSpPr/>
              <p:nvPr/>
            </p:nvSpPr>
            <p:spPr>
              <a:xfrm>
                <a:off x="1884811" y="43325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40"/>
              <p:cNvSpPr/>
              <p:nvPr/>
            </p:nvSpPr>
            <p:spPr>
              <a:xfrm>
                <a:off x="1657736" y="517448"/>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40"/>
              <p:cNvSpPr/>
              <p:nvPr/>
            </p:nvSpPr>
            <p:spPr>
              <a:xfrm>
                <a:off x="273263" y="13452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40"/>
              <p:cNvSpPr/>
              <p:nvPr/>
            </p:nvSpPr>
            <p:spPr>
              <a:xfrm>
                <a:off x="6803641" y="1281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40"/>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575" name="Google Shape;575;p40"/>
              <p:cNvPicPr preferRelativeResize="0"/>
              <p:nvPr/>
            </p:nvPicPr>
            <p:blipFill rotWithShape="1">
              <a:blip r:embed="rId6">
                <a:alphaModFix/>
              </a:blip>
              <a:srcRect b="0" l="0" r="0" t="0"/>
              <a:stretch/>
            </p:blipFill>
            <p:spPr>
              <a:xfrm>
                <a:off x="7405788" y="886780"/>
                <a:ext cx="1378475" cy="2017270"/>
              </a:xfrm>
              <a:prstGeom prst="rect">
                <a:avLst/>
              </a:prstGeom>
              <a:noFill/>
              <a:ln>
                <a:noFill/>
              </a:ln>
            </p:spPr>
          </p:pic>
          <p:sp>
            <p:nvSpPr>
              <p:cNvPr id="576" name="Google Shape;576;p40"/>
              <p:cNvSpPr/>
              <p:nvPr/>
            </p:nvSpPr>
            <p:spPr>
              <a:xfrm>
                <a:off x="8283585" y="1773406"/>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7" name="Google Shape;577;p40"/>
            <p:cNvSpPr/>
            <p:nvPr/>
          </p:nvSpPr>
          <p:spPr>
            <a:xfrm>
              <a:off x="8794334" y="136756"/>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8" name="Shape 578"/>
        <p:cNvGrpSpPr/>
        <p:nvPr/>
      </p:nvGrpSpPr>
      <p:grpSpPr>
        <a:xfrm>
          <a:off x="0" y="0"/>
          <a:ext cx="0" cy="0"/>
          <a:chOff x="0" y="0"/>
          <a:chExt cx="0" cy="0"/>
        </a:xfrm>
      </p:grpSpPr>
      <p:grpSp>
        <p:nvGrpSpPr>
          <p:cNvPr id="579" name="Google Shape;579;p41"/>
          <p:cNvGrpSpPr/>
          <p:nvPr/>
        </p:nvGrpSpPr>
        <p:grpSpPr>
          <a:xfrm>
            <a:off x="6437474" y="1949050"/>
            <a:ext cx="2806360" cy="3499246"/>
            <a:chOff x="6437474" y="1949050"/>
            <a:chExt cx="2806360" cy="3499246"/>
          </a:xfrm>
        </p:grpSpPr>
        <p:pic>
          <p:nvPicPr>
            <p:cNvPr id="580" name="Google Shape;580;p41"/>
            <p:cNvPicPr preferRelativeResize="0"/>
            <p:nvPr/>
          </p:nvPicPr>
          <p:blipFill rotWithShape="1">
            <a:blip r:embed="rId2">
              <a:alphaModFix/>
            </a:blip>
            <a:srcRect b="0" l="0" r="0" t="0"/>
            <a:stretch/>
          </p:blipFill>
          <p:spPr>
            <a:xfrm>
              <a:off x="8226084" y="3490896"/>
              <a:ext cx="1017750" cy="1758830"/>
            </a:xfrm>
            <a:prstGeom prst="rect">
              <a:avLst/>
            </a:prstGeom>
            <a:noFill/>
            <a:ln>
              <a:noFill/>
            </a:ln>
          </p:spPr>
        </p:pic>
        <p:pic>
          <p:nvPicPr>
            <p:cNvPr id="581" name="Google Shape;581;p41"/>
            <p:cNvPicPr preferRelativeResize="0"/>
            <p:nvPr/>
          </p:nvPicPr>
          <p:blipFill rotWithShape="1">
            <a:blip r:embed="rId3">
              <a:alphaModFix/>
            </a:blip>
            <a:srcRect b="0" l="0" r="0" t="0"/>
            <a:stretch/>
          </p:blipFill>
          <p:spPr>
            <a:xfrm rot="10800000">
              <a:off x="7395409" y="2615296"/>
              <a:ext cx="1171575" cy="1724025"/>
            </a:xfrm>
            <a:prstGeom prst="rect">
              <a:avLst/>
            </a:prstGeom>
            <a:noFill/>
            <a:ln>
              <a:noFill/>
            </a:ln>
          </p:spPr>
        </p:pic>
        <p:sp>
          <p:nvSpPr>
            <p:cNvPr id="582" name="Google Shape;582;p41"/>
            <p:cNvSpPr/>
            <p:nvPr/>
          </p:nvSpPr>
          <p:spPr>
            <a:xfrm>
              <a:off x="8109672" y="2811928"/>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41"/>
            <p:cNvSpPr/>
            <p:nvPr/>
          </p:nvSpPr>
          <p:spPr>
            <a:xfrm>
              <a:off x="8858520" y="3953216"/>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41"/>
            <p:cNvSpPr/>
            <p:nvPr/>
          </p:nvSpPr>
          <p:spPr>
            <a:xfrm>
              <a:off x="6437474" y="4272236"/>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41"/>
            <p:cNvSpPr/>
            <p:nvPr/>
          </p:nvSpPr>
          <p:spPr>
            <a:xfrm flipH="1">
              <a:off x="8678971" y="2914164"/>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41"/>
            <p:cNvSpPr/>
            <p:nvPr/>
          </p:nvSpPr>
          <p:spPr>
            <a:xfrm flipH="1">
              <a:off x="7334007" y="3957085"/>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41"/>
            <p:cNvSpPr/>
            <p:nvPr/>
          </p:nvSpPr>
          <p:spPr>
            <a:xfrm>
              <a:off x="7995241" y="4426783"/>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41"/>
            <p:cNvSpPr/>
            <p:nvPr/>
          </p:nvSpPr>
          <p:spPr>
            <a:xfrm>
              <a:off x="8426170" y="1949050"/>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41"/>
            <p:cNvSpPr/>
            <p:nvPr/>
          </p:nvSpPr>
          <p:spPr>
            <a:xfrm>
              <a:off x="7395379" y="4788019"/>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90" name="Google Shape;590;p41"/>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2B241A"/>
              </a:buClr>
              <a:buSzPts val="1400"/>
              <a:buFont typeface="Wix Madefor Text"/>
              <a:buChar char="●"/>
              <a:defRPr sz="1400"/>
            </a:lvl1pPr>
            <a:lvl2pPr indent="-317500" lvl="1" marL="914400" algn="l">
              <a:lnSpc>
                <a:spcPct val="115000"/>
              </a:lnSpc>
              <a:spcBef>
                <a:spcPts val="0"/>
              </a:spcBef>
              <a:spcAft>
                <a:spcPts val="0"/>
              </a:spcAft>
              <a:buClr>
                <a:srgbClr val="2B241A"/>
              </a:buClr>
              <a:buSzPts val="1400"/>
              <a:buFont typeface="Wix Madefor Text"/>
              <a:buChar char="○"/>
              <a:defRPr/>
            </a:lvl2pPr>
            <a:lvl3pPr indent="-317500" lvl="2" marL="1371600" algn="l">
              <a:lnSpc>
                <a:spcPct val="115000"/>
              </a:lnSpc>
              <a:spcBef>
                <a:spcPts val="0"/>
              </a:spcBef>
              <a:spcAft>
                <a:spcPts val="0"/>
              </a:spcAft>
              <a:buClr>
                <a:srgbClr val="2B241A"/>
              </a:buClr>
              <a:buSzPts val="1400"/>
              <a:buFont typeface="Wix Madefor Text"/>
              <a:buChar char="■"/>
              <a:defRPr/>
            </a:lvl3pPr>
            <a:lvl4pPr indent="-317500" lvl="3" marL="1828800" algn="l">
              <a:lnSpc>
                <a:spcPct val="115000"/>
              </a:lnSpc>
              <a:spcBef>
                <a:spcPts val="0"/>
              </a:spcBef>
              <a:spcAft>
                <a:spcPts val="0"/>
              </a:spcAft>
              <a:buClr>
                <a:srgbClr val="2B241A"/>
              </a:buClr>
              <a:buSzPts val="1400"/>
              <a:buFont typeface="Wix Madefor Text"/>
              <a:buChar char="●"/>
              <a:defRPr/>
            </a:lvl4pPr>
            <a:lvl5pPr indent="-317500" lvl="4" marL="2286000" algn="l">
              <a:lnSpc>
                <a:spcPct val="115000"/>
              </a:lnSpc>
              <a:spcBef>
                <a:spcPts val="0"/>
              </a:spcBef>
              <a:spcAft>
                <a:spcPts val="0"/>
              </a:spcAft>
              <a:buClr>
                <a:srgbClr val="2B241A"/>
              </a:buClr>
              <a:buSzPts val="1400"/>
              <a:buFont typeface="Wix Madefor Text"/>
              <a:buChar char="○"/>
              <a:defRPr/>
            </a:lvl5pPr>
            <a:lvl6pPr indent="-317500" lvl="5" marL="2743200" algn="l">
              <a:lnSpc>
                <a:spcPct val="115000"/>
              </a:lnSpc>
              <a:spcBef>
                <a:spcPts val="0"/>
              </a:spcBef>
              <a:spcAft>
                <a:spcPts val="0"/>
              </a:spcAft>
              <a:buClr>
                <a:srgbClr val="2B241A"/>
              </a:buClr>
              <a:buSzPts val="1400"/>
              <a:buFont typeface="Wix Madefor Text"/>
              <a:buChar char="■"/>
              <a:defRPr/>
            </a:lvl6pPr>
            <a:lvl7pPr indent="-317500" lvl="6" marL="3200400" algn="l">
              <a:lnSpc>
                <a:spcPct val="115000"/>
              </a:lnSpc>
              <a:spcBef>
                <a:spcPts val="0"/>
              </a:spcBef>
              <a:spcAft>
                <a:spcPts val="0"/>
              </a:spcAft>
              <a:buClr>
                <a:srgbClr val="2B241A"/>
              </a:buClr>
              <a:buSzPts val="1400"/>
              <a:buFont typeface="Wix Madefor Text"/>
              <a:buChar char="●"/>
              <a:defRPr/>
            </a:lvl7pPr>
            <a:lvl8pPr indent="-317500" lvl="7" marL="3657600" algn="l">
              <a:lnSpc>
                <a:spcPct val="115000"/>
              </a:lnSpc>
              <a:spcBef>
                <a:spcPts val="0"/>
              </a:spcBef>
              <a:spcAft>
                <a:spcPts val="0"/>
              </a:spcAft>
              <a:buClr>
                <a:srgbClr val="2B241A"/>
              </a:buClr>
              <a:buSzPts val="1400"/>
              <a:buFont typeface="Wix Madefor Text"/>
              <a:buChar char="○"/>
              <a:defRPr/>
            </a:lvl8pPr>
            <a:lvl9pPr indent="-317500" lvl="8" marL="4114800" algn="l">
              <a:lnSpc>
                <a:spcPct val="115000"/>
              </a:lnSpc>
              <a:spcBef>
                <a:spcPts val="0"/>
              </a:spcBef>
              <a:spcAft>
                <a:spcPts val="0"/>
              </a:spcAft>
              <a:buClr>
                <a:srgbClr val="2B241A"/>
              </a:buClr>
              <a:buSzPts val="1400"/>
              <a:buFont typeface="Wix Madefor Text"/>
              <a:buChar char="■"/>
              <a:defRPr/>
            </a:lvl9pPr>
          </a:lstStyle>
          <a:p/>
        </p:txBody>
      </p:sp>
      <p:sp>
        <p:nvSpPr>
          <p:cNvPr id="591" name="Google Shape;591;p4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2" name="Shape 592"/>
        <p:cNvGrpSpPr/>
        <p:nvPr/>
      </p:nvGrpSpPr>
      <p:grpSpPr>
        <a:xfrm>
          <a:off x="0" y="0"/>
          <a:ext cx="0" cy="0"/>
          <a:chOff x="0" y="0"/>
          <a:chExt cx="0" cy="0"/>
        </a:xfrm>
      </p:grpSpPr>
      <p:sp>
        <p:nvSpPr>
          <p:cNvPr id="593" name="Google Shape;593;p4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94" name="Google Shape;594;p42"/>
          <p:cNvGrpSpPr/>
          <p:nvPr/>
        </p:nvGrpSpPr>
        <p:grpSpPr>
          <a:xfrm>
            <a:off x="-274987" y="-322525"/>
            <a:ext cx="9766362" cy="5692407"/>
            <a:chOff x="-274987" y="-322525"/>
            <a:chExt cx="9766362" cy="5692407"/>
          </a:xfrm>
        </p:grpSpPr>
        <p:pic>
          <p:nvPicPr>
            <p:cNvPr id="595" name="Google Shape;595;p42"/>
            <p:cNvPicPr preferRelativeResize="0"/>
            <p:nvPr/>
          </p:nvPicPr>
          <p:blipFill rotWithShape="1">
            <a:blip r:embed="rId2">
              <a:alphaModFix/>
            </a:blip>
            <a:srcRect b="0" l="0" r="0" t="0"/>
            <a:stretch/>
          </p:blipFill>
          <p:spPr>
            <a:xfrm>
              <a:off x="-274987" y="-322525"/>
              <a:ext cx="1181100" cy="1724025"/>
            </a:xfrm>
            <a:prstGeom prst="rect">
              <a:avLst/>
            </a:prstGeom>
            <a:noFill/>
            <a:ln>
              <a:noFill/>
            </a:ln>
          </p:spPr>
        </p:pic>
        <p:sp>
          <p:nvSpPr>
            <p:cNvPr id="596" name="Google Shape;596;p42"/>
            <p:cNvSpPr/>
            <p:nvPr/>
          </p:nvSpPr>
          <p:spPr>
            <a:xfrm>
              <a:off x="7846369" y="468305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42"/>
            <p:cNvSpPr/>
            <p:nvPr/>
          </p:nvSpPr>
          <p:spPr>
            <a:xfrm>
              <a:off x="8549776" y="339928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42"/>
            <p:cNvSpPr/>
            <p:nvPr/>
          </p:nvSpPr>
          <p:spPr>
            <a:xfrm>
              <a:off x="796203" y="165114"/>
              <a:ext cx="109954" cy="238272"/>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42"/>
            <p:cNvSpPr/>
            <p:nvPr/>
          </p:nvSpPr>
          <p:spPr>
            <a:xfrm>
              <a:off x="388848" y="617746"/>
              <a:ext cx="186028" cy="399973"/>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600" name="Google Shape;600;p42"/>
            <p:cNvPicPr preferRelativeResize="0"/>
            <p:nvPr/>
          </p:nvPicPr>
          <p:blipFill rotWithShape="1">
            <a:blip r:embed="rId3">
              <a:alphaModFix/>
            </a:blip>
            <a:srcRect b="0" l="0" r="0" t="0"/>
            <a:stretch/>
          </p:blipFill>
          <p:spPr>
            <a:xfrm>
              <a:off x="8112900" y="3467800"/>
              <a:ext cx="1378475" cy="1902082"/>
            </a:xfrm>
            <a:prstGeom prst="rect">
              <a:avLst/>
            </a:prstGeom>
            <a:noFill/>
            <a:ln>
              <a:noFill/>
            </a:ln>
          </p:spPr>
        </p:pic>
        <p:sp>
          <p:nvSpPr>
            <p:cNvPr id="601" name="Google Shape;601;p42"/>
            <p:cNvSpPr/>
            <p:nvPr/>
          </p:nvSpPr>
          <p:spPr>
            <a:xfrm>
              <a:off x="8826510" y="2733681"/>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42"/>
            <p:cNvSpPr/>
            <p:nvPr/>
          </p:nvSpPr>
          <p:spPr>
            <a:xfrm>
              <a:off x="-39427" y="915754"/>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3" name="Shape 603"/>
        <p:cNvGrpSpPr/>
        <p:nvPr/>
      </p:nvGrpSpPr>
      <p:grpSpPr>
        <a:xfrm>
          <a:off x="0" y="0"/>
          <a:ext cx="0" cy="0"/>
          <a:chOff x="0" y="0"/>
          <a:chExt cx="0" cy="0"/>
        </a:xfrm>
      </p:grpSpPr>
      <p:grpSp>
        <p:nvGrpSpPr>
          <p:cNvPr id="604" name="Google Shape;604;p43"/>
          <p:cNvGrpSpPr/>
          <p:nvPr/>
        </p:nvGrpSpPr>
        <p:grpSpPr>
          <a:xfrm>
            <a:off x="242517" y="-377587"/>
            <a:ext cx="8760402" cy="5579357"/>
            <a:chOff x="242517" y="-377587"/>
            <a:chExt cx="8760402" cy="5579357"/>
          </a:xfrm>
        </p:grpSpPr>
        <p:pic>
          <p:nvPicPr>
            <p:cNvPr id="605" name="Google Shape;605;p43"/>
            <p:cNvPicPr preferRelativeResize="0"/>
            <p:nvPr/>
          </p:nvPicPr>
          <p:blipFill rotWithShape="1">
            <a:blip r:embed="rId2">
              <a:alphaModFix/>
            </a:blip>
            <a:srcRect b="0" l="0" r="0" t="0"/>
            <a:stretch/>
          </p:blipFill>
          <p:spPr>
            <a:xfrm>
              <a:off x="780742" y="3198513"/>
              <a:ext cx="1378475" cy="1902082"/>
            </a:xfrm>
            <a:prstGeom prst="rect">
              <a:avLst/>
            </a:prstGeom>
            <a:noFill/>
            <a:ln>
              <a:noFill/>
            </a:ln>
          </p:spPr>
        </p:pic>
        <p:pic>
          <p:nvPicPr>
            <p:cNvPr id="606" name="Google Shape;606;p43"/>
            <p:cNvPicPr preferRelativeResize="0"/>
            <p:nvPr/>
          </p:nvPicPr>
          <p:blipFill rotWithShape="1">
            <a:blip r:embed="rId3">
              <a:alphaModFix/>
            </a:blip>
            <a:srcRect b="0" l="0" r="0" t="0"/>
            <a:stretch/>
          </p:blipFill>
          <p:spPr>
            <a:xfrm>
              <a:off x="242517" y="1181255"/>
              <a:ext cx="1378475" cy="2017270"/>
            </a:xfrm>
            <a:prstGeom prst="rect">
              <a:avLst/>
            </a:prstGeom>
            <a:noFill/>
            <a:ln>
              <a:noFill/>
            </a:ln>
          </p:spPr>
        </p:pic>
        <p:pic>
          <p:nvPicPr>
            <p:cNvPr id="607" name="Google Shape;607;p43"/>
            <p:cNvPicPr preferRelativeResize="0"/>
            <p:nvPr/>
          </p:nvPicPr>
          <p:blipFill rotWithShape="1">
            <a:blip r:embed="rId4">
              <a:alphaModFix/>
            </a:blip>
            <a:srcRect b="0" l="0" r="0" t="0"/>
            <a:stretch/>
          </p:blipFill>
          <p:spPr>
            <a:xfrm flipH="1">
              <a:off x="1418992" y="-377587"/>
              <a:ext cx="1181100" cy="1724025"/>
            </a:xfrm>
            <a:prstGeom prst="rect">
              <a:avLst/>
            </a:prstGeom>
            <a:noFill/>
            <a:ln>
              <a:noFill/>
            </a:ln>
          </p:spPr>
        </p:pic>
        <p:sp>
          <p:nvSpPr>
            <p:cNvPr id="608" name="Google Shape;608;p43"/>
            <p:cNvSpPr/>
            <p:nvPr/>
          </p:nvSpPr>
          <p:spPr>
            <a:xfrm>
              <a:off x="339411" y="606825"/>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43"/>
            <p:cNvSpPr/>
            <p:nvPr/>
          </p:nvSpPr>
          <p:spPr>
            <a:xfrm>
              <a:off x="8719765" y="13428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43"/>
            <p:cNvSpPr/>
            <p:nvPr/>
          </p:nvSpPr>
          <p:spPr>
            <a:xfrm>
              <a:off x="8197172" y="768110"/>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43"/>
            <p:cNvSpPr/>
            <p:nvPr/>
          </p:nvSpPr>
          <p:spPr>
            <a:xfrm>
              <a:off x="2207790" y="452432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43"/>
            <p:cNvSpPr/>
            <p:nvPr/>
          </p:nvSpPr>
          <p:spPr>
            <a:xfrm flipH="1">
              <a:off x="836123" y="45243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43"/>
            <p:cNvSpPr/>
            <p:nvPr/>
          </p:nvSpPr>
          <p:spPr>
            <a:xfrm flipH="1">
              <a:off x="7555375" y="-126743"/>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43"/>
            <p:cNvSpPr/>
            <p:nvPr/>
          </p:nvSpPr>
          <p:spPr>
            <a:xfrm>
              <a:off x="1621705" y="90516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43"/>
            <p:cNvSpPr/>
            <p:nvPr/>
          </p:nvSpPr>
          <p:spPr>
            <a:xfrm>
              <a:off x="987126" y="1362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43"/>
            <p:cNvSpPr/>
            <p:nvPr/>
          </p:nvSpPr>
          <p:spPr>
            <a:xfrm>
              <a:off x="364258" y="289103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43"/>
            <p:cNvSpPr/>
            <p:nvPr/>
          </p:nvSpPr>
          <p:spPr>
            <a:xfrm>
              <a:off x="657350" y="3381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43"/>
            <p:cNvSpPr/>
            <p:nvPr/>
          </p:nvSpPr>
          <p:spPr>
            <a:xfrm>
              <a:off x="7267411" y="746048"/>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43"/>
            <p:cNvSpPr/>
            <p:nvPr/>
          </p:nvSpPr>
          <p:spPr>
            <a:xfrm>
              <a:off x="8577224" y="36312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43"/>
            <p:cNvSpPr/>
            <p:nvPr/>
          </p:nvSpPr>
          <p:spPr>
            <a:xfrm>
              <a:off x="242524" y="39622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43"/>
            <p:cNvSpPr/>
            <p:nvPr/>
          </p:nvSpPr>
          <p:spPr>
            <a:xfrm>
              <a:off x="1621005" y="309626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2" name="Google Shape;622;p43"/>
          <p:cNvSpPr txBox="1"/>
          <p:nvPr>
            <p:ph type="title"/>
          </p:nvPr>
        </p:nvSpPr>
        <p:spPr>
          <a:xfrm>
            <a:off x="3348000" y="2520600"/>
            <a:ext cx="5067600" cy="91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3" name="Google Shape;623;p43"/>
          <p:cNvSpPr txBox="1"/>
          <p:nvPr>
            <p:ph idx="2" type="title"/>
          </p:nvPr>
        </p:nvSpPr>
        <p:spPr>
          <a:xfrm>
            <a:off x="3348000" y="1181250"/>
            <a:ext cx="1652100" cy="115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9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24" name="Google Shape;624;p43"/>
          <p:cNvSpPr txBox="1"/>
          <p:nvPr>
            <p:ph idx="1" type="subTitle"/>
          </p:nvPr>
        </p:nvSpPr>
        <p:spPr>
          <a:xfrm>
            <a:off x="3348000" y="3587250"/>
            <a:ext cx="5067600" cy="37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5" name="Shape 625"/>
        <p:cNvGrpSpPr/>
        <p:nvPr/>
      </p:nvGrpSpPr>
      <p:grpSpPr>
        <a:xfrm>
          <a:off x="0" y="0"/>
          <a:ext cx="0" cy="0"/>
          <a:chOff x="0" y="0"/>
          <a:chExt cx="0" cy="0"/>
        </a:xfrm>
      </p:grpSpPr>
      <p:grpSp>
        <p:nvGrpSpPr>
          <p:cNvPr id="626" name="Google Shape;626;p44"/>
          <p:cNvGrpSpPr/>
          <p:nvPr/>
        </p:nvGrpSpPr>
        <p:grpSpPr>
          <a:xfrm>
            <a:off x="-446311" y="-293820"/>
            <a:ext cx="9668336" cy="6077907"/>
            <a:chOff x="-446311" y="-293820"/>
            <a:chExt cx="9668336" cy="6077907"/>
          </a:xfrm>
        </p:grpSpPr>
        <p:grpSp>
          <p:nvGrpSpPr>
            <p:cNvPr id="627" name="Google Shape;627;p44"/>
            <p:cNvGrpSpPr/>
            <p:nvPr/>
          </p:nvGrpSpPr>
          <p:grpSpPr>
            <a:xfrm>
              <a:off x="-446311" y="1945200"/>
              <a:ext cx="3686515" cy="3838887"/>
              <a:chOff x="-446311" y="1945200"/>
              <a:chExt cx="3686515" cy="3838887"/>
            </a:xfrm>
          </p:grpSpPr>
          <p:sp>
            <p:nvSpPr>
              <p:cNvPr id="628" name="Google Shape;628;p44"/>
              <p:cNvSpPr/>
              <p:nvPr/>
            </p:nvSpPr>
            <p:spPr>
              <a:xfrm>
                <a:off x="2957050" y="44423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44"/>
              <p:cNvSpPr/>
              <p:nvPr/>
            </p:nvSpPr>
            <p:spPr>
              <a:xfrm>
                <a:off x="2458137" y="490652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44"/>
              <p:cNvSpPr/>
              <p:nvPr/>
            </p:nvSpPr>
            <p:spPr>
              <a:xfrm flipH="1">
                <a:off x="1060445" y="439098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44"/>
              <p:cNvSpPr/>
              <p:nvPr/>
            </p:nvSpPr>
            <p:spPr>
              <a:xfrm>
                <a:off x="462143" y="33907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44"/>
              <p:cNvSpPr/>
              <p:nvPr/>
            </p:nvSpPr>
            <p:spPr>
              <a:xfrm flipH="1">
                <a:off x="147295" y="3967556"/>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44"/>
              <p:cNvSpPr/>
              <p:nvPr/>
            </p:nvSpPr>
            <p:spPr>
              <a:xfrm>
                <a:off x="298809" y="442899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634" name="Google Shape;634;p44"/>
              <p:cNvPicPr preferRelativeResize="0"/>
              <p:nvPr/>
            </p:nvPicPr>
            <p:blipFill rotWithShape="1">
              <a:blip r:embed="rId2">
                <a:alphaModFix/>
              </a:blip>
              <a:srcRect b="0" l="0" r="0" t="0"/>
              <a:stretch/>
            </p:blipFill>
            <p:spPr>
              <a:xfrm>
                <a:off x="-446311" y="1945200"/>
                <a:ext cx="1378475" cy="1902082"/>
              </a:xfrm>
              <a:prstGeom prst="rect">
                <a:avLst/>
              </a:prstGeom>
              <a:noFill/>
              <a:ln>
                <a:noFill/>
              </a:ln>
            </p:spPr>
          </p:pic>
          <p:pic>
            <p:nvPicPr>
              <p:cNvPr id="635" name="Google Shape;635;p44"/>
              <p:cNvPicPr preferRelativeResize="0"/>
              <p:nvPr/>
            </p:nvPicPr>
            <p:blipFill rotWithShape="1">
              <a:blip r:embed="rId3">
                <a:alphaModFix/>
              </a:blip>
              <a:srcRect b="0" l="0" r="0" t="0"/>
              <a:stretch/>
            </p:blipFill>
            <p:spPr>
              <a:xfrm>
                <a:off x="1005914" y="3766817"/>
                <a:ext cx="1378475" cy="2017270"/>
              </a:xfrm>
              <a:prstGeom prst="rect">
                <a:avLst/>
              </a:prstGeom>
              <a:noFill/>
              <a:ln>
                <a:noFill/>
              </a:ln>
            </p:spPr>
          </p:pic>
        </p:grpSp>
        <p:grpSp>
          <p:nvGrpSpPr>
            <p:cNvPr id="636" name="Google Shape;636;p44"/>
            <p:cNvGrpSpPr/>
            <p:nvPr/>
          </p:nvGrpSpPr>
          <p:grpSpPr>
            <a:xfrm>
              <a:off x="7299337" y="-293820"/>
              <a:ext cx="1922688" cy="2513681"/>
              <a:chOff x="7299337" y="-293820"/>
              <a:chExt cx="1922688" cy="2513681"/>
            </a:xfrm>
          </p:grpSpPr>
          <p:pic>
            <p:nvPicPr>
              <p:cNvPr id="637" name="Google Shape;637;p44"/>
              <p:cNvPicPr preferRelativeResize="0"/>
              <p:nvPr/>
            </p:nvPicPr>
            <p:blipFill rotWithShape="1">
              <a:blip r:embed="rId4">
                <a:alphaModFix/>
              </a:blip>
              <a:srcRect b="0" l="0" r="0" t="0"/>
              <a:stretch/>
            </p:blipFill>
            <p:spPr>
              <a:xfrm>
                <a:off x="7663677" y="-293820"/>
                <a:ext cx="1162050" cy="1695450"/>
              </a:xfrm>
              <a:prstGeom prst="rect">
                <a:avLst/>
              </a:prstGeom>
              <a:noFill/>
              <a:ln>
                <a:noFill/>
              </a:ln>
            </p:spPr>
          </p:pic>
          <p:sp>
            <p:nvSpPr>
              <p:cNvPr id="638" name="Google Shape;638;p44"/>
              <p:cNvSpPr/>
              <p:nvPr/>
            </p:nvSpPr>
            <p:spPr>
              <a:xfrm>
                <a:off x="8591639" y="633735"/>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44"/>
              <p:cNvSpPr/>
              <p:nvPr/>
            </p:nvSpPr>
            <p:spPr>
              <a:xfrm>
                <a:off x="8578025" y="1752489"/>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44"/>
              <p:cNvSpPr/>
              <p:nvPr/>
            </p:nvSpPr>
            <p:spPr>
              <a:xfrm>
                <a:off x="8943838" y="1291505"/>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44"/>
              <p:cNvSpPr/>
              <p:nvPr/>
            </p:nvSpPr>
            <p:spPr>
              <a:xfrm rot="10800000">
                <a:off x="7299337" y="365704"/>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44"/>
              <p:cNvSpPr/>
              <p:nvPr/>
            </p:nvSpPr>
            <p:spPr>
              <a:xfrm>
                <a:off x="7663671" y="6"/>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44"/>
              <p:cNvSpPr/>
              <p:nvPr/>
            </p:nvSpPr>
            <p:spPr>
              <a:xfrm>
                <a:off x="8825734" y="136756"/>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44" name="Google Shape;644;p44"/>
          <p:cNvSpPr txBox="1"/>
          <p:nvPr>
            <p:ph idx="1" type="subTitle"/>
          </p:nvPr>
        </p:nvSpPr>
        <p:spPr>
          <a:xfrm>
            <a:off x="5072877" y="3133225"/>
            <a:ext cx="2772600" cy="1177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5" name="Google Shape;645;p44"/>
          <p:cNvSpPr txBox="1"/>
          <p:nvPr>
            <p:ph idx="2" type="subTitle"/>
          </p:nvPr>
        </p:nvSpPr>
        <p:spPr>
          <a:xfrm>
            <a:off x="1298523" y="3133225"/>
            <a:ext cx="2772600" cy="1177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6" name="Google Shape;646;p44"/>
          <p:cNvSpPr txBox="1"/>
          <p:nvPr>
            <p:ph idx="3" type="subTitle"/>
          </p:nvPr>
        </p:nvSpPr>
        <p:spPr>
          <a:xfrm>
            <a:off x="1298523" y="2277825"/>
            <a:ext cx="2772600" cy="855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647" name="Google Shape;647;p44"/>
          <p:cNvSpPr txBox="1"/>
          <p:nvPr>
            <p:ph idx="4" type="subTitle"/>
          </p:nvPr>
        </p:nvSpPr>
        <p:spPr>
          <a:xfrm>
            <a:off x="5072877" y="2277825"/>
            <a:ext cx="2772600" cy="8553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648" name="Google Shape;648;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49" name="Shape 649"/>
        <p:cNvGrpSpPr/>
        <p:nvPr/>
      </p:nvGrpSpPr>
      <p:grpSpPr>
        <a:xfrm>
          <a:off x="0" y="0"/>
          <a:ext cx="0" cy="0"/>
          <a:chOff x="0" y="0"/>
          <a:chExt cx="0" cy="0"/>
        </a:xfrm>
      </p:grpSpPr>
      <p:grpSp>
        <p:nvGrpSpPr>
          <p:cNvPr id="650" name="Google Shape;650;p45"/>
          <p:cNvGrpSpPr/>
          <p:nvPr/>
        </p:nvGrpSpPr>
        <p:grpSpPr>
          <a:xfrm>
            <a:off x="-400133" y="-241430"/>
            <a:ext cx="9477688" cy="5903267"/>
            <a:chOff x="-400133" y="-241430"/>
            <a:chExt cx="9477688" cy="5903267"/>
          </a:xfrm>
        </p:grpSpPr>
        <p:pic>
          <p:nvPicPr>
            <p:cNvPr id="651" name="Google Shape;651;p45"/>
            <p:cNvPicPr preferRelativeResize="0"/>
            <p:nvPr/>
          </p:nvPicPr>
          <p:blipFill rotWithShape="1">
            <a:blip r:embed="rId2">
              <a:alphaModFix/>
            </a:blip>
            <a:srcRect b="0" l="0" r="0" t="0"/>
            <a:stretch/>
          </p:blipFill>
          <p:spPr>
            <a:xfrm>
              <a:off x="8059805" y="3866363"/>
              <a:ext cx="1017750" cy="1758830"/>
            </a:xfrm>
            <a:prstGeom prst="rect">
              <a:avLst/>
            </a:prstGeom>
            <a:noFill/>
            <a:ln>
              <a:noFill/>
            </a:ln>
          </p:spPr>
        </p:pic>
        <p:pic>
          <p:nvPicPr>
            <p:cNvPr id="652" name="Google Shape;652;p45"/>
            <p:cNvPicPr preferRelativeResize="0"/>
            <p:nvPr/>
          </p:nvPicPr>
          <p:blipFill rotWithShape="1">
            <a:blip r:embed="rId3">
              <a:alphaModFix/>
            </a:blip>
            <a:srcRect b="0" l="0" r="0" t="0"/>
            <a:stretch/>
          </p:blipFill>
          <p:spPr>
            <a:xfrm>
              <a:off x="7229130" y="2990763"/>
              <a:ext cx="1171575" cy="1724025"/>
            </a:xfrm>
            <a:prstGeom prst="rect">
              <a:avLst/>
            </a:prstGeom>
            <a:noFill/>
            <a:ln>
              <a:noFill/>
            </a:ln>
          </p:spPr>
        </p:pic>
        <p:sp>
          <p:nvSpPr>
            <p:cNvPr id="653" name="Google Shape;653;p45"/>
            <p:cNvSpPr/>
            <p:nvPr/>
          </p:nvSpPr>
          <p:spPr>
            <a:xfrm>
              <a:off x="246224" y="647700"/>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45"/>
            <p:cNvSpPr/>
            <p:nvPr/>
          </p:nvSpPr>
          <p:spPr>
            <a:xfrm>
              <a:off x="8657340" y="23245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45"/>
            <p:cNvSpPr/>
            <p:nvPr/>
          </p:nvSpPr>
          <p:spPr>
            <a:xfrm>
              <a:off x="8313672" y="142958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45"/>
            <p:cNvSpPr/>
            <p:nvPr/>
          </p:nvSpPr>
          <p:spPr>
            <a:xfrm>
              <a:off x="2424603" y="45827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45"/>
            <p:cNvSpPr/>
            <p:nvPr/>
          </p:nvSpPr>
          <p:spPr>
            <a:xfrm flipH="1">
              <a:off x="909785"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45"/>
            <p:cNvSpPr/>
            <p:nvPr/>
          </p:nvSpPr>
          <p:spPr>
            <a:xfrm flipH="1">
              <a:off x="8144287" y="-241430"/>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45"/>
            <p:cNvSpPr/>
            <p:nvPr/>
          </p:nvSpPr>
          <p:spPr>
            <a:xfrm>
              <a:off x="7943392" y="318739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45"/>
            <p:cNvSpPr/>
            <p:nvPr/>
          </p:nvSpPr>
          <p:spPr>
            <a:xfrm>
              <a:off x="8692240"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45"/>
            <p:cNvSpPr/>
            <p:nvPr/>
          </p:nvSpPr>
          <p:spPr>
            <a:xfrm>
              <a:off x="817151" y="1385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45"/>
            <p:cNvSpPr/>
            <p:nvPr/>
          </p:nvSpPr>
          <p:spPr>
            <a:xfrm>
              <a:off x="6226319" y="4485777"/>
              <a:ext cx="542707"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45"/>
            <p:cNvSpPr/>
            <p:nvPr/>
          </p:nvSpPr>
          <p:spPr>
            <a:xfrm>
              <a:off x="508321"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45"/>
            <p:cNvSpPr/>
            <p:nvPr/>
          </p:nvSpPr>
          <p:spPr>
            <a:xfrm>
              <a:off x="7597741" y="4791634"/>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45"/>
            <p:cNvSpPr/>
            <p:nvPr/>
          </p:nvSpPr>
          <p:spPr>
            <a:xfrm flipH="1">
              <a:off x="8512691"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45"/>
            <p:cNvSpPr/>
            <p:nvPr/>
          </p:nvSpPr>
          <p:spPr>
            <a:xfrm flipH="1">
              <a:off x="7015327" y="43325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45"/>
            <p:cNvSpPr/>
            <p:nvPr/>
          </p:nvSpPr>
          <p:spPr>
            <a:xfrm>
              <a:off x="349300" y="13248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45"/>
            <p:cNvSpPr/>
            <p:nvPr/>
          </p:nvSpPr>
          <p:spPr>
            <a:xfrm>
              <a:off x="8790874" y="88677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45"/>
            <p:cNvSpPr/>
            <p:nvPr/>
          </p:nvSpPr>
          <p:spPr>
            <a:xfrm>
              <a:off x="148149"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670" name="Google Shape;670;p45"/>
            <p:cNvPicPr preferRelativeResize="0"/>
            <p:nvPr/>
          </p:nvPicPr>
          <p:blipFill rotWithShape="1">
            <a:blip r:embed="rId4">
              <a:alphaModFix/>
            </a:blip>
            <a:srcRect b="0" l="0" r="0" t="0"/>
            <a:stretch/>
          </p:blipFill>
          <p:spPr>
            <a:xfrm>
              <a:off x="893267" y="3637763"/>
              <a:ext cx="1378475" cy="1902082"/>
            </a:xfrm>
            <a:prstGeom prst="rect">
              <a:avLst/>
            </a:prstGeom>
            <a:noFill/>
            <a:ln>
              <a:noFill/>
            </a:ln>
          </p:spPr>
        </p:pic>
        <p:pic>
          <p:nvPicPr>
            <p:cNvPr id="671" name="Google Shape;671;p45"/>
            <p:cNvPicPr preferRelativeResize="0"/>
            <p:nvPr/>
          </p:nvPicPr>
          <p:blipFill rotWithShape="1">
            <a:blip r:embed="rId5">
              <a:alphaModFix/>
            </a:blip>
            <a:srcRect b="0" l="0" r="0" t="0"/>
            <a:stretch/>
          </p:blipFill>
          <p:spPr>
            <a:xfrm>
              <a:off x="-400133" y="1319105"/>
              <a:ext cx="1378475" cy="2017270"/>
            </a:xfrm>
            <a:prstGeom prst="rect">
              <a:avLst/>
            </a:prstGeom>
            <a:noFill/>
            <a:ln>
              <a:noFill/>
            </a:ln>
          </p:spPr>
        </p:pic>
      </p:grpSp>
      <p:sp>
        <p:nvSpPr>
          <p:cNvPr id="672" name="Google Shape;672;p45"/>
          <p:cNvSpPr txBox="1"/>
          <p:nvPr>
            <p:ph idx="1" type="subTitle"/>
          </p:nvPr>
        </p:nvSpPr>
        <p:spPr>
          <a:xfrm>
            <a:off x="2424600" y="1737050"/>
            <a:ext cx="4294800" cy="2126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Char char="●"/>
              <a:defRPr sz="1400"/>
            </a:lvl1pPr>
            <a:lvl2pPr lvl="1" algn="ctr">
              <a:lnSpc>
                <a:spcPct val="100000"/>
              </a:lnSpc>
              <a:spcBef>
                <a:spcPts val="0"/>
              </a:spcBef>
              <a:spcAft>
                <a:spcPts val="0"/>
              </a:spcAft>
              <a:buClr>
                <a:srgbClr val="E76A28"/>
              </a:buClr>
              <a:buSzPts val="1400"/>
              <a:buFont typeface="Nunito Light"/>
              <a:buChar char="○"/>
              <a:defRPr/>
            </a:lvl2pPr>
            <a:lvl3pPr lvl="2" algn="ctr">
              <a:lnSpc>
                <a:spcPct val="100000"/>
              </a:lnSpc>
              <a:spcBef>
                <a:spcPts val="0"/>
              </a:spcBef>
              <a:spcAft>
                <a:spcPts val="0"/>
              </a:spcAft>
              <a:buClr>
                <a:srgbClr val="E76A28"/>
              </a:buClr>
              <a:buSzPts val="1400"/>
              <a:buFont typeface="Nunito Light"/>
              <a:buChar char="■"/>
              <a:defRPr/>
            </a:lvl3pPr>
            <a:lvl4pPr lvl="3" algn="ctr">
              <a:lnSpc>
                <a:spcPct val="100000"/>
              </a:lnSpc>
              <a:spcBef>
                <a:spcPts val="0"/>
              </a:spcBef>
              <a:spcAft>
                <a:spcPts val="0"/>
              </a:spcAft>
              <a:buClr>
                <a:srgbClr val="E76A28"/>
              </a:buClr>
              <a:buSzPts val="14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400"/>
              <a:buFont typeface="Nunito Light"/>
              <a:buChar char="●"/>
              <a:defRPr/>
            </a:lvl7pPr>
            <a:lvl8pPr lvl="7" algn="ctr">
              <a:lnSpc>
                <a:spcPct val="100000"/>
              </a:lnSpc>
              <a:spcBef>
                <a:spcPts val="0"/>
              </a:spcBef>
              <a:spcAft>
                <a:spcPts val="0"/>
              </a:spcAft>
              <a:buClr>
                <a:srgbClr val="999999"/>
              </a:buClr>
              <a:buSzPts val="14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673" name="Google Shape;673;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74" name="Shape 674"/>
        <p:cNvGrpSpPr/>
        <p:nvPr/>
      </p:nvGrpSpPr>
      <p:grpSpPr>
        <a:xfrm>
          <a:off x="0" y="0"/>
          <a:ext cx="0" cy="0"/>
          <a:chOff x="0" y="0"/>
          <a:chExt cx="0" cy="0"/>
        </a:xfrm>
      </p:grpSpPr>
      <p:grpSp>
        <p:nvGrpSpPr>
          <p:cNvPr id="675" name="Google Shape;675;p46"/>
          <p:cNvGrpSpPr/>
          <p:nvPr/>
        </p:nvGrpSpPr>
        <p:grpSpPr>
          <a:xfrm>
            <a:off x="110998" y="-448318"/>
            <a:ext cx="9166502" cy="5988163"/>
            <a:chOff x="110998" y="-448318"/>
            <a:chExt cx="9166502" cy="5988163"/>
          </a:xfrm>
        </p:grpSpPr>
        <p:grpSp>
          <p:nvGrpSpPr>
            <p:cNvPr id="676" name="Google Shape;676;p46"/>
            <p:cNvGrpSpPr/>
            <p:nvPr/>
          </p:nvGrpSpPr>
          <p:grpSpPr>
            <a:xfrm>
              <a:off x="6487269" y="-448318"/>
              <a:ext cx="2790231" cy="5988163"/>
              <a:chOff x="6487269" y="-448318"/>
              <a:chExt cx="2790231" cy="5988163"/>
            </a:xfrm>
          </p:grpSpPr>
          <p:pic>
            <p:nvPicPr>
              <p:cNvPr id="677" name="Google Shape;677;p46"/>
              <p:cNvPicPr preferRelativeResize="0"/>
              <p:nvPr/>
            </p:nvPicPr>
            <p:blipFill rotWithShape="1">
              <a:blip r:embed="rId2">
                <a:alphaModFix/>
              </a:blip>
              <a:srcRect b="0" l="0" r="0" t="0"/>
              <a:stretch/>
            </p:blipFill>
            <p:spPr>
              <a:xfrm>
                <a:off x="6842175" y="3637763"/>
                <a:ext cx="1378475" cy="1902082"/>
              </a:xfrm>
              <a:prstGeom prst="rect">
                <a:avLst/>
              </a:prstGeom>
              <a:noFill/>
              <a:ln>
                <a:noFill/>
              </a:ln>
            </p:spPr>
          </p:pic>
          <p:sp>
            <p:nvSpPr>
              <p:cNvPr id="678" name="Google Shape;678;p46"/>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46"/>
              <p:cNvSpPr/>
              <p:nvPr/>
            </p:nvSpPr>
            <p:spPr>
              <a:xfrm>
                <a:off x="8012851"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46"/>
              <p:cNvSpPr/>
              <p:nvPr/>
            </p:nvSpPr>
            <p:spPr>
              <a:xfrm>
                <a:off x="8337346"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46"/>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682" name="Google Shape;682;p46"/>
              <p:cNvPicPr preferRelativeResize="0"/>
              <p:nvPr/>
            </p:nvPicPr>
            <p:blipFill rotWithShape="1">
              <a:blip r:embed="rId3">
                <a:alphaModFix/>
              </a:blip>
              <a:srcRect b="0" l="0" r="0" t="0"/>
              <a:stretch/>
            </p:blipFill>
            <p:spPr>
              <a:xfrm>
                <a:off x="7899025" y="1786442"/>
                <a:ext cx="1378475" cy="2017270"/>
              </a:xfrm>
              <a:prstGeom prst="rect">
                <a:avLst/>
              </a:prstGeom>
              <a:noFill/>
              <a:ln>
                <a:noFill/>
              </a:ln>
            </p:spPr>
          </p:pic>
          <p:sp>
            <p:nvSpPr>
              <p:cNvPr id="683" name="Google Shape;683;p46"/>
              <p:cNvSpPr/>
              <p:nvPr/>
            </p:nvSpPr>
            <p:spPr>
              <a:xfrm>
                <a:off x="8731060" y="2249656"/>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46"/>
              <p:cNvSpPr/>
              <p:nvPr/>
            </p:nvSpPr>
            <p:spPr>
              <a:xfrm>
                <a:off x="8717874" y="67661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46"/>
              <p:cNvSpPr/>
              <p:nvPr/>
            </p:nvSpPr>
            <p:spPr>
              <a:xfrm>
                <a:off x="8144285" y="-448318"/>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46"/>
              <p:cNvSpPr/>
              <p:nvPr/>
            </p:nvSpPr>
            <p:spPr>
              <a:xfrm>
                <a:off x="7873460" y="336893"/>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87" name="Google Shape;687;p46"/>
            <p:cNvGrpSpPr/>
            <p:nvPr/>
          </p:nvGrpSpPr>
          <p:grpSpPr>
            <a:xfrm>
              <a:off x="110998" y="-144199"/>
              <a:ext cx="1858065" cy="5146819"/>
              <a:chOff x="110998" y="-144199"/>
              <a:chExt cx="1858065" cy="5146819"/>
            </a:xfrm>
          </p:grpSpPr>
          <p:pic>
            <p:nvPicPr>
              <p:cNvPr id="688" name="Google Shape;688;p46"/>
              <p:cNvPicPr preferRelativeResize="0"/>
              <p:nvPr/>
            </p:nvPicPr>
            <p:blipFill rotWithShape="1">
              <a:blip r:embed="rId4">
                <a:alphaModFix/>
              </a:blip>
              <a:srcRect b="0" l="0" r="0" t="0"/>
              <a:stretch/>
            </p:blipFill>
            <p:spPr>
              <a:xfrm>
                <a:off x="797488" y="416250"/>
                <a:ext cx="1171575" cy="1724025"/>
              </a:xfrm>
              <a:prstGeom prst="rect">
                <a:avLst/>
              </a:prstGeom>
              <a:noFill/>
              <a:ln>
                <a:noFill/>
              </a:ln>
            </p:spPr>
          </p:pic>
          <p:sp>
            <p:nvSpPr>
              <p:cNvPr id="689" name="Google Shape;689;p46"/>
              <p:cNvSpPr/>
              <p:nvPr/>
            </p:nvSpPr>
            <p:spPr>
              <a:xfrm>
                <a:off x="110998" y="11142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46"/>
              <p:cNvSpPr/>
              <p:nvPr/>
            </p:nvSpPr>
            <p:spPr>
              <a:xfrm>
                <a:off x="559076" y="539510"/>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46"/>
              <p:cNvSpPr/>
              <p:nvPr/>
            </p:nvSpPr>
            <p:spPr>
              <a:xfrm>
                <a:off x="394159" y="2007421"/>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46"/>
              <p:cNvSpPr/>
              <p:nvPr/>
            </p:nvSpPr>
            <p:spPr>
              <a:xfrm>
                <a:off x="1276398" y="-14419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46"/>
              <p:cNvSpPr/>
              <p:nvPr/>
            </p:nvSpPr>
            <p:spPr>
              <a:xfrm>
                <a:off x="1657736" y="517448"/>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46"/>
              <p:cNvSpPr/>
              <p:nvPr/>
            </p:nvSpPr>
            <p:spPr>
              <a:xfrm>
                <a:off x="273263" y="134525"/>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46"/>
              <p:cNvSpPr/>
              <p:nvPr/>
            </p:nvSpPr>
            <p:spPr>
              <a:xfrm>
                <a:off x="617589" y="4603999"/>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46"/>
              <p:cNvSpPr/>
              <p:nvPr/>
            </p:nvSpPr>
            <p:spPr>
              <a:xfrm>
                <a:off x="916749" y="4144358"/>
                <a:ext cx="213778" cy="459637"/>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46"/>
              <p:cNvSpPr/>
              <p:nvPr/>
            </p:nvSpPr>
            <p:spPr>
              <a:xfrm>
                <a:off x="111618" y="386637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98" name="Google Shape;698;p46"/>
          <p:cNvSpPr txBox="1"/>
          <p:nvPr>
            <p:ph type="title"/>
          </p:nvPr>
        </p:nvSpPr>
        <p:spPr>
          <a:xfrm>
            <a:off x="176850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99" name="Shape 699"/>
        <p:cNvGrpSpPr/>
        <p:nvPr/>
      </p:nvGrpSpPr>
      <p:grpSpPr>
        <a:xfrm>
          <a:off x="0" y="0"/>
          <a:ext cx="0" cy="0"/>
          <a:chOff x="0" y="0"/>
          <a:chExt cx="0" cy="0"/>
        </a:xfrm>
      </p:grpSpPr>
      <p:grpSp>
        <p:nvGrpSpPr>
          <p:cNvPr id="700" name="Google Shape;700;p47"/>
          <p:cNvGrpSpPr/>
          <p:nvPr/>
        </p:nvGrpSpPr>
        <p:grpSpPr>
          <a:xfrm>
            <a:off x="74774" y="-216650"/>
            <a:ext cx="9158481" cy="5878487"/>
            <a:chOff x="74774" y="-216650"/>
            <a:chExt cx="9158481" cy="5878487"/>
          </a:xfrm>
        </p:grpSpPr>
        <p:grpSp>
          <p:nvGrpSpPr>
            <p:cNvPr id="701" name="Google Shape;701;p47"/>
            <p:cNvGrpSpPr/>
            <p:nvPr/>
          </p:nvGrpSpPr>
          <p:grpSpPr>
            <a:xfrm>
              <a:off x="6382019" y="-216650"/>
              <a:ext cx="2851236" cy="3337320"/>
              <a:chOff x="6382019" y="-216650"/>
              <a:chExt cx="2851236" cy="3337320"/>
            </a:xfrm>
          </p:grpSpPr>
          <p:pic>
            <p:nvPicPr>
              <p:cNvPr id="702" name="Google Shape;702;p47"/>
              <p:cNvPicPr preferRelativeResize="0"/>
              <p:nvPr/>
            </p:nvPicPr>
            <p:blipFill rotWithShape="1">
              <a:blip r:embed="rId2">
                <a:alphaModFix/>
              </a:blip>
              <a:srcRect b="0" l="0" r="0" t="0"/>
              <a:stretch/>
            </p:blipFill>
            <p:spPr>
              <a:xfrm>
                <a:off x="8215505" y="-180006"/>
                <a:ext cx="1017750" cy="1758830"/>
              </a:xfrm>
              <a:prstGeom prst="rect">
                <a:avLst/>
              </a:prstGeom>
              <a:noFill/>
              <a:ln>
                <a:noFill/>
              </a:ln>
            </p:spPr>
          </p:pic>
          <p:pic>
            <p:nvPicPr>
              <p:cNvPr id="703" name="Google Shape;703;p47"/>
              <p:cNvPicPr preferRelativeResize="0"/>
              <p:nvPr/>
            </p:nvPicPr>
            <p:blipFill rotWithShape="1">
              <a:blip r:embed="rId3">
                <a:alphaModFix/>
              </a:blip>
              <a:srcRect b="0" l="0" r="0" t="0"/>
              <a:stretch/>
            </p:blipFill>
            <p:spPr>
              <a:xfrm>
                <a:off x="7384830" y="730399"/>
                <a:ext cx="1171575" cy="1724025"/>
              </a:xfrm>
              <a:prstGeom prst="rect">
                <a:avLst/>
              </a:prstGeom>
              <a:noFill/>
              <a:ln>
                <a:noFill/>
              </a:ln>
            </p:spPr>
          </p:pic>
          <p:sp>
            <p:nvSpPr>
              <p:cNvPr id="704" name="Google Shape;704;p47"/>
              <p:cNvSpPr/>
              <p:nvPr/>
            </p:nvSpPr>
            <p:spPr>
              <a:xfrm>
                <a:off x="8099092" y="185447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47"/>
              <p:cNvSpPr/>
              <p:nvPr/>
            </p:nvSpPr>
            <p:spPr>
              <a:xfrm>
                <a:off x="8847940" y="6491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47"/>
              <p:cNvSpPr/>
              <p:nvPr/>
            </p:nvSpPr>
            <p:spPr>
              <a:xfrm>
                <a:off x="6382019" y="-216650"/>
                <a:ext cx="542707"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47"/>
              <p:cNvSpPr/>
              <p:nvPr/>
            </p:nvSpPr>
            <p:spPr>
              <a:xfrm>
                <a:off x="8668391" y="1578800"/>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47"/>
              <p:cNvSpPr/>
              <p:nvPr/>
            </p:nvSpPr>
            <p:spPr>
              <a:xfrm rot="10800000">
                <a:off x="7171027" y="652998"/>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47"/>
              <p:cNvSpPr/>
              <p:nvPr/>
            </p:nvSpPr>
            <p:spPr>
              <a:xfrm rot="10800000">
                <a:off x="7984661" y="231636"/>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47"/>
              <p:cNvSpPr/>
              <p:nvPr/>
            </p:nvSpPr>
            <p:spPr>
              <a:xfrm>
                <a:off x="8415590" y="2454417"/>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47"/>
              <p:cNvSpPr/>
              <p:nvPr/>
            </p:nvSpPr>
            <p:spPr>
              <a:xfrm>
                <a:off x="7384799" y="-216646"/>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12" name="Google Shape;712;p47"/>
            <p:cNvGrpSpPr/>
            <p:nvPr/>
          </p:nvGrpSpPr>
          <p:grpSpPr>
            <a:xfrm>
              <a:off x="74774" y="1419942"/>
              <a:ext cx="1943852" cy="4241895"/>
              <a:chOff x="74774" y="1419942"/>
              <a:chExt cx="1943852" cy="4241895"/>
            </a:xfrm>
          </p:grpSpPr>
          <p:pic>
            <p:nvPicPr>
              <p:cNvPr id="713" name="Google Shape;713;p47"/>
              <p:cNvPicPr preferRelativeResize="0"/>
              <p:nvPr/>
            </p:nvPicPr>
            <p:blipFill rotWithShape="1">
              <a:blip r:embed="rId4">
                <a:alphaModFix/>
              </a:blip>
              <a:srcRect b="0" l="0" r="0" t="0"/>
              <a:stretch/>
            </p:blipFill>
            <p:spPr>
              <a:xfrm>
                <a:off x="158204" y="2122037"/>
                <a:ext cx="1378475" cy="2017270"/>
              </a:xfrm>
              <a:prstGeom prst="rect">
                <a:avLst/>
              </a:prstGeom>
              <a:noFill/>
              <a:ln>
                <a:noFill/>
              </a:ln>
            </p:spPr>
          </p:pic>
          <p:pic>
            <p:nvPicPr>
              <p:cNvPr id="714" name="Google Shape;714;p47"/>
              <p:cNvPicPr preferRelativeResize="0"/>
              <p:nvPr/>
            </p:nvPicPr>
            <p:blipFill rotWithShape="1">
              <a:blip r:embed="rId5">
                <a:alphaModFix/>
              </a:blip>
              <a:srcRect b="0" l="0" r="0" t="0"/>
              <a:stretch/>
            </p:blipFill>
            <p:spPr>
              <a:xfrm>
                <a:off x="646267" y="3937812"/>
                <a:ext cx="1181100" cy="1724025"/>
              </a:xfrm>
              <a:prstGeom prst="rect">
                <a:avLst/>
              </a:prstGeom>
              <a:noFill/>
              <a:ln>
                <a:noFill/>
              </a:ln>
            </p:spPr>
          </p:pic>
          <p:sp>
            <p:nvSpPr>
              <p:cNvPr id="715" name="Google Shape;715;p47"/>
              <p:cNvSpPr/>
              <p:nvPr/>
            </p:nvSpPr>
            <p:spPr>
              <a:xfrm>
                <a:off x="74774" y="3693488"/>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47"/>
              <p:cNvSpPr/>
              <p:nvPr/>
            </p:nvSpPr>
            <p:spPr>
              <a:xfrm>
                <a:off x="410996" y="2795964"/>
                <a:ext cx="185877" cy="394525"/>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47"/>
              <p:cNvSpPr/>
              <p:nvPr/>
            </p:nvSpPr>
            <p:spPr>
              <a:xfrm>
                <a:off x="829576" y="410378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47"/>
              <p:cNvSpPr/>
              <p:nvPr/>
            </p:nvSpPr>
            <p:spPr>
              <a:xfrm>
                <a:off x="258588" y="4598458"/>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47"/>
              <p:cNvSpPr/>
              <p:nvPr/>
            </p:nvSpPr>
            <p:spPr>
              <a:xfrm rot="10800000">
                <a:off x="1827373" y="448018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47"/>
              <p:cNvSpPr/>
              <p:nvPr/>
            </p:nvSpPr>
            <p:spPr>
              <a:xfrm>
                <a:off x="751797" y="1419942"/>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47"/>
              <p:cNvSpPr/>
              <p:nvPr/>
            </p:nvSpPr>
            <p:spPr>
              <a:xfrm>
                <a:off x="99608" y="176776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22" name="Google Shape;722;p47"/>
          <p:cNvSpPr txBox="1"/>
          <p:nvPr>
            <p:ph type="title"/>
          </p:nvPr>
        </p:nvSpPr>
        <p:spPr>
          <a:xfrm>
            <a:off x="2135550" y="1352490"/>
            <a:ext cx="4872900" cy="142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23" name="Google Shape;723;p47"/>
          <p:cNvSpPr txBox="1"/>
          <p:nvPr>
            <p:ph idx="1" type="subTitle"/>
          </p:nvPr>
        </p:nvSpPr>
        <p:spPr>
          <a:xfrm>
            <a:off x="2135550" y="2834010"/>
            <a:ext cx="4872900" cy="957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4" name="Shape 724"/>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725" name="Shape 725"/>
        <p:cNvGrpSpPr/>
        <p:nvPr/>
      </p:nvGrpSpPr>
      <p:grpSpPr>
        <a:xfrm>
          <a:off x="0" y="0"/>
          <a:ext cx="0" cy="0"/>
          <a:chOff x="0" y="0"/>
          <a:chExt cx="0" cy="0"/>
        </a:xfrm>
      </p:grpSpPr>
      <p:grpSp>
        <p:nvGrpSpPr>
          <p:cNvPr id="726" name="Google Shape;726;p49"/>
          <p:cNvGrpSpPr/>
          <p:nvPr/>
        </p:nvGrpSpPr>
        <p:grpSpPr>
          <a:xfrm>
            <a:off x="173423" y="-875345"/>
            <a:ext cx="8987277" cy="6640207"/>
            <a:chOff x="173423" y="-875345"/>
            <a:chExt cx="8987277" cy="6640207"/>
          </a:xfrm>
        </p:grpSpPr>
        <p:pic>
          <p:nvPicPr>
            <p:cNvPr id="727" name="Google Shape;727;p49"/>
            <p:cNvPicPr preferRelativeResize="0"/>
            <p:nvPr/>
          </p:nvPicPr>
          <p:blipFill rotWithShape="1">
            <a:blip r:embed="rId2">
              <a:alphaModFix/>
            </a:blip>
            <a:srcRect b="0" l="0" r="0" t="0"/>
            <a:stretch/>
          </p:blipFill>
          <p:spPr>
            <a:xfrm>
              <a:off x="7782225" y="-875345"/>
              <a:ext cx="1378475" cy="2017270"/>
            </a:xfrm>
            <a:prstGeom prst="rect">
              <a:avLst/>
            </a:prstGeom>
            <a:noFill/>
            <a:ln>
              <a:noFill/>
            </a:ln>
          </p:spPr>
        </p:pic>
        <p:sp>
          <p:nvSpPr>
            <p:cNvPr id="728" name="Google Shape;728;p49"/>
            <p:cNvSpPr/>
            <p:nvPr/>
          </p:nvSpPr>
          <p:spPr>
            <a:xfrm>
              <a:off x="173423" y="88677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49"/>
            <p:cNvSpPr/>
            <p:nvPr/>
          </p:nvSpPr>
          <p:spPr>
            <a:xfrm>
              <a:off x="601226" y="-15276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8117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49"/>
            <p:cNvSpPr/>
            <p:nvPr/>
          </p:nvSpPr>
          <p:spPr>
            <a:xfrm>
              <a:off x="8146076" y="487449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49"/>
            <p:cNvSpPr/>
            <p:nvPr/>
          </p:nvSpPr>
          <p:spPr>
            <a:xfrm>
              <a:off x="190823" y="-171555"/>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49"/>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49"/>
            <p:cNvSpPr/>
            <p:nvPr/>
          </p:nvSpPr>
          <p:spPr>
            <a:xfrm>
              <a:off x="8770199" y="5297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49"/>
            <p:cNvSpPr/>
            <p:nvPr/>
          </p:nvSpPr>
          <p:spPr>
            <a:xfrm>
              <a:off x="564678" y="4588802"/>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49"/>
            <p:cNvSpPr/>
            <p:nvPr/>
          </p:nvSpPr>
          <p:spPr>
            <a:xfrm>
              <a:off x="8556424" y="3603008"/>
              <a:ext cx="213778" cy="459637"/>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49"/>
            <p:cNvSpPr/>
            <p:nvPr/>
          </p:nvSpPr>
          <p:spPr>
            <a:xfrm>
              <a:off x="450861" y="1772785"/>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49"/>
            <p:cNvSpPr/>
            <p:nvPr/>
          </p:nvSpPr>
          <p:spPr>
            <a:xfrm>
              <a:off x="7638641" y="-7243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49"/>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9" name="Google Shape;739;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0" name="Google Shape;740;p49"/>
          <p:cNvSpPr txBox="1"/>
          <p:nvPr>
            <p:ph idx="1" type="subTitle"/>
          </p:nvPr>
        </p:nvSpPr>
        <p:spPr>
          <a:xfrm>
            <a:off x="719976" y="2146504"/>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1" name="Google Shape;741;p49"/>
          <p:cNvSpPr txBox="1"/>
          <p:nvPr>
            <p:ph idx="2" type="subTitle"/>
          </p:nvPr>
        </p:nvSpPr>
        <p:spPr>
          <a:xfrm>
            <a:off x="3419271" y="2146504"/>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2" name="Google Shape;742;p49"/>
          <p:cNvSpPr txBox="1"/>
          <p:nvPr>
            <p:ph idx="3" type="subTitle"/>
          </p:nvPr>
        </p:nvSpPr>
        <p:spPr>
          <a:xfrm>
            <a:off x="719976" y="3893127"/>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3" name="Google Shape;743;p49"/>
          <p:cNvSpPr txBox="1"/>
          <p:nvPr>
            <p:ph idx="4" type="subTitle"/>
          </p:nvPr>
        </p:nvSpPr>
        <p:spPr>
          <a:xfrm>
            <a:off x="3419271" y="3893127"/>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4" name="Google Shape;744;p49"/>
          <p:cNvSpPr txBox="1"/>
          <p:nvPr>
            <p:ph idx="5" type="subTitle"/>
          </p:nvPr>
        </p:nvSpPr>
        <p:spPr>
          <a:xfrm>
            <a:off x="6118524" y="2146504"/>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5" name="Google Shape;745;p49"/>
          <p:cNvSpPr txBox="1"/>
          <p:nvPr>
            <p:ph idx="6" type="subTitle"/>
          </p:nvPr>
        </p:nvSpPr>
        <p:spPr>
          <a:xfrm>
            <a:off x="6118524" y="3893127"/>
            <a:ext cx="23055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6" name="Google Shape;746;p49"/>
          <p:cNvSpPr txBox="1"/>
          <p:nvPr>
            <p:ph idx="7" type="title"/>
          </p:nvPr>
        </p:nvSpPr>
        <p:spPr>
          <a:xfrm>
            <a:off x="1505376" y="123794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7" name="Google Shape;747;p49"/>
          <p:cNvSpPr txBox="1"/>
          <p:nvPr>
            <p:ph idx="8" type="title"/>
          </p:nvPr>
        </p:nvSpPr>
        <p:spPr>
          <a:xfrm>
            <a:off x="1505376" y="29839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8" name="Google Shape;748;p49"/>
          <p:cNvSpPr txBox="1"/>
          <p:nvPr>
            <p:ph idx="9" type="title"/>
          </p:nvPr>
        </p:nvSpPr>
        <p:spPr>
          <a:xfrm>
            <a:off x="4204671" y="123794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9" name="Google Shape;749;p49"/>
          <p:cNvSpPr txBox="1"/>
          <p:nvPr>
            <p:ph idx="13" type="title"/>
          </p:nvPr>
        </p:nvSpPr>
        <p:spPr>
          <a:xfrm>
            <a:off x="4204671" y="29839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0" name="Google Shape;750;p49"/>
          <p:cNvSpPr txBox="1"/>
          <p:nvPr>
            <p:ph idx="14" type="title"/>
          </p:nvPr>
        </p:nvSpPr>
        <p:spPr>
          <a:xfrm>
            <a:off x="6903924" y="1237942"/>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1" name="Google Shape;751;p49"/>
          <p:cNvSpPr txBox="1"/>
          <p:nvPr>
            <p:ph idx="15" type="title"/>
          </p:nvPr>
        </p:nvSpPr>
        <p:spPr>
          <a:xfrm>
            <a:off x="6903924" y="2983979"/>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2" name="Google Shape;752;p49"/>
          <p:cNvSpPr txBox="1"/>
          <p:nvPr>
            <p:ph idx="16" type="subTitle"/>
          </p:nvPr>
        </p:nvSpPr>
        <p:spPr>
          <a:xfrm>
            <a:off x="719976" y="1785973"/>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53" name="Google Shape;753;p49"/>
          <p:cNvSpPr txBox="1"/>
          <p:nvPr>
            <p:ph idx="17" type="subTitle"/>
          </p:nvPr>
        </p:nvSpPr>
        <p:spPr>
          <a:xfrm>
            <a:off x="3419271" y="1785973"/>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54" name="Google Shape;754;p49"/>
          <p:cNvSpPr txBox="1"/>
          <p:nvPr>
            <p:ph idx="18" type="subTitle"/>
          </p:nvPr>
        </p:nvSpPr>
        <p:spPr>
          <a:xfrm>
            <a:off x="6118524" y="1785973"/>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55" name="Google Shape;755;p49"/>
          <p:cNvSpPr txBox="1"/>
          <p:nvPr>
            <p:ph idx="19" type="subTitle"/>
          </p:nvPr>
        </p:nvSpPr>
        <p:spPr>
          <a:xfrm>
            <a:off x="719976" y="3532077"/>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56" name="Google Shape;756;p49"/>
          <p:cNvSpPr txBox="1"/>
          <p:nvPr>
            <p:ph idx="20" type="subTitle"/>
          </p:nvPr>
        </p:nvSpPr>
        <p:spPr>
          <a:xfrm>
            <a:off x="3419271" y="3532077"/>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57" name="Google Shape;757;p49"/>
          <p:cNvSpPr txBox="1"/>
          <p:nvPr>
            <p:ph idx="21" type="subTitle"/>
          </p:nvPr>
        </p:nvSpPr>
        <p:spPr>
          <a:xfrm>
            <a:off x="6118524" y="3532077"/>
            <a:ext cx="2305500" cy="484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DM Sans"/>
              <a:buNone/>
              <a:defRPr b="1" sz="2400">
                <a:solidFill>
                  <a:schemeClr val="dk1"/>
                </a:solidFill>
                <a:latin typeface="Rajdhani"/>
                <a:ea typeface="Rajdhani"/>
                <a:cs typeface="Rajdhani"/>
                <a:sym typeface="Rajdhani"/>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58" name="Shape 758"/>
        <p:cNvGrpSpPr/>
        <p:nvPr/>
      </p:nvGrpSpPr>
      <p:grpSpPr>
        <a:xfrm>
          <a:off x="0" y="0"/>
          <a:ext cx="0" cy="0"/>
          <a:chOff x="0" y="0"/>
          <a:chExt cx="0" cy="0"/>
        </a:xfrm>
      </p:grpSpPr>
      <p:grpSp>
        <p:nvGrpSpPr>
          <p:cNvPr id="759" name="Google Shape;759;p50"/>
          <p:cNvGrpSpPr/>
          <p:nvPr/>
        </p:nvGrpSpPr>
        <p:grpSpPr>
          <a:xfrm>
            <a:off x="97223" y="-523900"/>
            <a:ext cx="9189419" cy="5885320"/>
            <a:chOff x="97223" y="-523900"/>
            <a:chExt cx="9189419" cy="5885320"/>
          </a:xfrm>
        </p:grpSpPr>
        <p:grpSp>
          <p:nvGrpSpPr>
            <p:cNvPr id="760" name="Google Shape;760;p50"/>
            <p:cNvGrpSpPr/>
            <p:nvPr/>
          </p:nvGrpSpPr>
          <p:grpSpPr>
            <a:xfrm>
              <a:off x="7002199" y="-523900"/>
              <a:ext cx="2284443" cy="5885320"/>
              <a:chOff x="7002199" y="-523900"/>
              <a:chExt cx="2284443" cy="5885320"/>
            </a:xfrm>
          </p:grpSpPr>
          <p:pic>
            <p:nvPicPr>
              <p:cNvPr id="761" name="Google Shape;761;p50"/>
              <p:cNvPicPr preferRelativeResize="0"/>
              <p:nvPr/>
            </p:nvPicPr>
            <p:blipFill rotWithShape="1">
              <a:blip r:embed="rId2">
                <a:alphaModFix/>
              </a:blip>
              <a:srcRect b="0" l="0" r="0" t="0"/>
              <a:stretch/>
            </p:blipFill>
            <p:spPr>
              <a:xfrm>
                <a:off x="7369942" y="3358163"/>
                <a:ext cx="1378475" cy="1902082"/>
              </a:xfrm>
              <a:prstGeom prst="rect">
                <a:avLst/>
              </a:prstGeom>
              <a:noFill/>
              <a:ln>
                <a:noFill/>
              </a:ln>
            </p:spPr>
          </p:pic>
          <p:pic>
            <p:nvPicPr>
              <p:cNvPr id="762" name="Google Shape;762;p50"/>
              <p:cNvPicPr preferRelativeResize="0"/>
              <p:nvPr/>
            </p:nvPicPr>
            <p:blipFill rotWithShape="1">
              <a:blip r:embed="rId3">
                <a:alphaModFix/>
              </a:blip>
              <a:srcRect b="0" l="0" r="0" t="0"/>
              <a:stretch/>
            </p:blipFill>
            <p:spPr>
              <a:xfrm>
                <a:off x="7908167" y="1340905"/>
                <a:ext cx="1378475" cy="2017270"/>
              </a:xfrm>
              <a:prstGeom prst="rect">
                <a:avLst/>
              </a:prstGeom>
              <a:noFill/>
              <a:ln>
                <a:noFill/>
              </a:ln>
            </p:spPr>
          </p:pic>
          <p:pic>
            <p:nvPicPr>
              <p:cNvPr id="763" name="Google Shape;763;p50"/>
              <p:cNvPicPr preferRelativeResize="0"/>
              <p:nvPr/>
            </p:nvPicPr>
            <p:blipFill rotWithShape="1">
              <a:blip r:embed="rId4">
                <a:alphaModFix/>
              </a:blip>
              <a:srcRect b="0" l="0" r="0" t="0"/>
              <a:stretch/>
            </p:blipFill>
            <p:spPr>
              <a:xfrm>
                <a:off x="7223842" y="-523900"/>
                <a:ext cx="1181100" cy="1724025"/>
              </a:xfrm>
              <a:prstGeom prst="rect">
                <a:avLst/>
              </a:prstGeom>
              <a:noFill/>
              <a:ln>
                <a:noFill/>
              </a:ln>
            </p:spPr>
          </p:pic>
          <p:sp>
            <p:nvSpPr>
              <p:cNvPr id="764" name="Google Shape;764;p50"/>
              <p:cNvSpPr/>
              <p:nvPr/>
            </p:nvSpPr>
            <p:spPr>
              <a:xfrm>
                <a:off x="8871820" y="766475"/>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50"/>
              <p:cNvSpPr/>
              <p:nvPr/>
            </p:nvSpPr>
            <p:spPr>
              <a:xfrm>
                <a:off x="7002199" y="46839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50"/>
              <p:cNvSpPr/>
              <p:nvPr/>
            </p:nvSpPr>
            <p:spPr>
              <a:xfrm>
                <a:off x="8501756" y="468398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50"/>
              <p:cNvSpPr/>
              <p:nvPr/>
            </p:nvSpPr>
            <p:spPr>
              <a:xfrm>
                <a:off x="8384066" y="661586"/>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50"/>
              <p:cNvSpPr/>
              <p:nvPr/>
            </p:nvSpPr>
            <p:spPr>
              <a:xfrm>
                <a:off x="8896650" y="30506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50"/>
              <p:cNvSpPr/>
              <p:nvPr/>
            </p:nvSpPr>
            <p:spPr>
              <a:xfrm>
                <a:off x="8760013" y="136756"/>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50"/>
              <p:cNvSpPr/>
              <p:nvPr/>
            </p:nvSpPr>
            <p:spPr>
              <a:xfrm>
                <a:off x="8760022" y="3889567"/>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50"/>
              <p:cNvSpPr/>
              <p:nvPr/>
            </p:nvSpPr>
            <p:spPr>
              <a:xfrm>
                <a:off x="7720627" y="325591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72" name="Google Shape;772;p50"/>
            <p:cNvGrpSpPr/>
            <p:nvPr/>
          </p:nvGrpSpPr>
          <p:grpSpPr>
            <a:xfrm>
              <a:off x="97223" y="-171555"/>
              <a:ext cx="1063622" cy="2350804"/>
              <a:chOff x="97223" y="-171555"/>
              <a:chExt cx="1063622" cy="2350804"/>
            </a:xfrm>
          </p:grpSpPr>
          <p:sp>
            <p:nvSpPr>
              <p:cNvPr id="773" name="Google Shape;773;p50"/>
              <p:cNvSpPr/>
              <p:nvPr/>
            </p:nvSpPr>
            <p:spPr>
              <a:xfrm>
                <a:off x="97223" y="88677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50"/>
              <p:cNvSpPr/>
              <p:nvPr/>
            </p:nvSpPr>
            <p:spPr>
              <a:xfrm>
                <a:off x="803176" y="20078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8117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50"/>
              <p:cNvSpPr/>
              <p:nvPr/>
            </p:nvSpPr>
            <p:spPr>
              <a:xfrm>
                <a:off x="114623" y="-171555"/>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50"/>
              <p:cNvSpPr/>
              <p:nvPr/>
            </p:nvSpPr>
            <p:spPr>
              <a:xfrm>
                <a:off x="374661" y="1772785"/>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77" name="Google Shape;777;p50"/>
          <p:cNvSpPr txBox="1"/>
          <p:nvPr>
            <p:ph type="title"/>
          </p:nvPr>
        </p:nvSpPr>
        <p:spPr>
          <a:xfrm>
            <a:off x="1012800" y="3227787"/>
            <a:ext cx="57219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78" name="Google Shape;778;p50"/>
          <p:cNvSpPr txBox="1"/>
          <p:nvPr>
            <p:ph idx="1" type="subTitle"/>
          </p:nvPr>
        </p:nvSpPr>
        <p:spPr>
          <a:xfrm>
            <a:off x="1012800" y="1253913"/>
            <a:ext cx="7118400" cy="18633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79" name="Shape 779"/>
        <p:cNvGrpSpPr/>
        <p:nvPr/>
      </p:nvGrpSpPr>
      <p:grpSpPr>
        <a:xfrm>
          <a:off x="0" y="0"/>
          <a:ext cx="0" cy="0"/>
          <a:chOff x="0" y="0"/>
          <a:chExt cx="0" cy="0"/>
        </a:xfrm>
      </p:grpSpPr>
      <p:sp>
        <p:nvSpPr>
          <p:cNvPr id="780" name="Google Shape;780;p51"/>
          <p:cNvSpPr txBox="1"/>
          <p:nvPr>
            <p:ph type="title"/>
          </p:nvPr>
        </p:nvSpPr>
        <p:spPr>
          <a:xfrm>
            <a:off x="719925" y="1225503"/>
            <a:ext cx="3795000" cy="172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1" name="Google Shape;781;p51"/>
          <p:cNvSpPr txBox="1"/>
          <p:nvPr>
            <p:ph idx="1" type="subTitle"/>
          </p:nvPr>
        </p:nvSpPr>
        <p:spPr>
          <a:xfrm>
            <a:off x="719925" y="2950503"/>
            <a:ext cx="3795000" cy="96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2" name="Google Shape;782;p51"/>
          <p:cNvSpPr/>
          <p:nvPr>
            <p:ph idx="2" type="pic"/>
          </p:nvPr>
        </p:nvSpPr>
        <p:spPr>
          <a:xfrm>
            <a:off x="5058475" y="533850"/>
            <a:ext cx="3402600" cy="4075800"/>
          </a:xfrm>
          <a:prstGeom prst="rect">
            <a:avLst/>
          </a:prstGeom>
          <a:noFill/>
          <a:ln>
            <a:noFill/>
          </a:ln>
        </p:spPr>
      </p:sp>
      <p:grpSp>
        <p:nvGrpSpPr>
          <p:cNvPr id="783" name="Google Shape;783;p51"/>
          <p:cNvGrpSpPr/>
          <p:nvPr/>
        </p:nvGrpSpPr>
        <p:grpSpPr>
          <a:xfrm>
            <a:off x="-275571" y="-228145"/>
            <a:ext cx="2046003" cy="2017270"/>
            <a:chOff x="-275571" y="-228145"/>
            <a:chExt cx="2046003" cy="2017270"/>
          </a:xfrm>
        </p:grpSpPr>
        <p:sp>
          <p:nvSpPr>
            <p:cNvPr id="784" name="Google Shape;784;p51"/>
            <p:cNvSpPr/>
            <p:nvPr/>
          </p:nvSpPr>
          <p:spPr>
            <a:xfrm>
              <a:off x="889026" y="1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785" name="Google Shape;785;p51"/>
            <p:cNvPicPr preferRelativeResize="0"/>
            <p:nvPr/>
          </p:nvPicPr>
          <p:blipFill rotWithShape="1">
            <a:blip r:embed="rId2">
              <a:alphaModFix/>
            </a:blip>
            <a:srcRect b="0" l="0" r="0" t="0"/>
            <a:stretch/>
          </p:blipFill>
          <p:spPr>
            <a:xfrm>
              <a:off x="-275571" y="-228145"/>
              <a:ext cx="1378475" cy="2017270"/>
            </a:xfrm>
            <a:prstGeom prst="rect">
              <a:avLst/>
            </a:prstGeom>
            <a:noFill/>
            <a:ln>
              <a:noFill/>
            </a:ln>
          </p:spPr>
        </p:pic>
        <p:sp>
          <p:nvSpPr>
            <p:cNvPr id="786" name="Google Shape;786;p51"/>
            <p:cNvSpPr/>
            <p:nvPr/>
          </p:nvSpPr>
          <p:spPr>
            <a:xfrm>
              <a:off x="135805" y="107661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51"/>
            <p:cNvSpPr/>
            <p:nvPr/>
          </p:nvSpPr>
          <p:spPr>
            <a:xfrm>
              <a:off x="1582905" y="336881"/>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788" name="Shape 788"/>
        <p:cNvGrpSpPr/>
        <p:nvPr/>
      </p:nvGrpSpPr>
      <p:grpSpPr>
        <a:xfrm>
          <a:off x="0" y="0"/>
          <a:ext cx="0" cy="0"/>
          <a:chOff x="0" y="0"/>
          <a:chExt cx="0" cy="0"/>
        </a:xfrm>
      </p:grpSpPr>
      <p:sp>
        <p:nvSpPr>
          <p:cNvPr id="789" name="Google Shape;789;p52"/>
          <p:cNvSpPr txBox="1"/>
          <p:nvPr>
            <p:ph type="title"/>
          </p:nvPr>
        </p:nvSpPr>
        <p:spPr>
          <a:xfrm>
            <a:off x="786675" y="1349825"/>
            <a:ext cx="2947200" cy="122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0" name="Google Shape;790;p52"/>
          <p:cNvSpPr txBox="1"/>
          <p:nvPr>
            <p:ph idx="1" type="subTitle"/>
          </p:nvPr>
        </p:nvSpPr>
        <p:spPr>
          <a:xfrm>
            <a:off x="786675" y="2571775"/>
            <a:ext cx="2947200" cy="1221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91" name="Google Shape;791;p52"/>
          <p:cNvGrpSpPr/>
          <p:nvPr/>
        </p:nvGrpSpPr>
        <p:grpSpPr>
          <a:xfrm>
            <a:off x="95502" y="-687108"/>
            <a:ext cx="8854641" cy="6251558"/>
            <a:chOff x="95502" y="-687108"/>
            <a:chExt cx="8854641" cy="6251558"/>
          </a:xfrm>
        </p:grpSpPr>
        <p:grpSp>
          <p:nvGrpSpPr>
            <p:cNvPr id="792" name="Google Shape;792;p52"/>
            <p:cNvGrpSpPr/>
            <p:nvPr/>
          </p:nvGrpSpPr>
          <p:grpSpPr>
            <a:xfrm>
              <a:off x="95502" y="3216918"/>
              <a:ext cx="2042817" cy="2347532"/>
              <a:chOff x="95502" y="3216918"/>
              <a:chExt cx="2042817" cy="2347532"/>
            </a:xfrm>
          </p:grpSpPr>
          <p:pic>
            <p:nvPicPr>
              <p:cNvPr id="793" name="Google Shape;793;p52"/>
              <p:cNvPicPr preferRelativeResize="0"/>
              <p:nvPr/>
            </p:nvPicPr>
            <p:blipFill rotWithShape="1">
              <a:blip r:embed="rId2">
                <a:alphaModFix/>
              </a:blip>
              <a:srcRect b="0" l="0" r="0" t="0"/>
              <a:stretch/>
            </p:blipFill>
            <p:spPr>
              <a:xfrm>
                <a:off x="566100" y="3869000"/>
                <a:ext cx="1162050" cy="1695450"/>
              </a:xfrm>
              <a:prstGeom prst="rect">
                <a:avLst/>
              </a:prstGeom>
              <a:noFill/>
              <a:ln>
                <a:noFill/>
              </a:ln>
            </p:spPr>
          </p:pic>
          <p:sp>
            <p:nvSpPr>
              <p:cNvPr id="794" name="Google Shape;794;p52"/>
              <p:cNvSpPr/>
              <p:nvPr/>
            </p:nvSpPr>
            <p:spPr>
              <a:xfrm>
                <a:off x="141536" y="4908657"/>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52"/>
              <p:cNvSpPr/>
              <p:nvPr/>
            </p:nvSpPr>
            <p:spPr>
              <a:xfrm>
                <a:off x="297476" y="3975270"/>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52"/>
              <p:cNvSpPr/>
              <p:nvPr/>
            </p:nvSpPr>
            <p:spPr>
              <a:xfrm>
                <a:off x="1397502" y="4700989"/>
                <a:ext cx="281946" cy="610983"/>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52"/>
              <p:cNvSpPr/>
              <p:nvPr/>
            </p:nvSpPr>
            <p:spPr>
              <a:xfrm>
                <a:off x="95502" y="3216918"/>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52"/>
              <p:cNvSpPr/>
              <p:nvPr/>
            </p:nvSpPr>
            <p:spPr>
              <a:xfrm>
                <a:off x="590723" y="453988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52"/>
              <p:cNvSpPr/>
              <p:nvPr/>
            </p:nvSpPr>
            <p:spPr>
              <a:xfrm>
                <a:off x="1949549" y="4442660"/>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00" name="Google Shape;800;p52"/>
            <p:cNvGrpSpPr/>
            <p:nvPr/>
          </p:nvGrpSpPr>
          <p:grpSpPr>
            <a:xfrm>
              <a:off x="7228371" y="-687108"/>
              <a:ext cx="1721772" cy="2913614"/>
              <a:chOff x="7228371" y="-687108"/>
              <a:chExt cx="1721772" cy="2913614"/>
            </a:xfrm>
          </p:grpSpPr>
          <p:pic>
            <p:nvPicPr>
              <p:cNvPr id="801" name="Google Shape;801;p52"/>
              <p:cNvPicPr preferRelativeResize="0"/>
              <p:nvPr/>
            </p:nvPicPr>
            <p:blipFill rotWithShape="1">
              <a:blip r:embed="rId3">
                <a:alphaModFix/>
              </a:blip>
              <a:srcRect b="0" l="0" r="0" t="0"/>
              <a:stretch/>
            </p:blipFill>
            <p:spPr>
              <a:xfrm>
                <a:off x="7228375" y="-687108"/>
                <a:ext cx="1378475" cy="2017270"/>
              </a:xfrm>
              <a:prstGeom prst="rect">
                <a:avLst/>
              </a:prstGeom>
              <a:noFill/>
              <a:ln>
                <a:noFill/>
              </a:ln>
            </p:spPr>
          </p:pic>
          <p:sp>
            <p:nvSpPr>
              <p:cNvPr id="802" name="Google Shape;802;p52"/>
              <p:cNvSpPr/>
              <p:nvPr/>
            </p:nvSpPr>
            <p:spPr>
              <a:xfrm>
                <a:off x="7228371" y="121014"/>
                <a:ext cx="188934" cy="401014"/>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52"/>
              <p:cNvSpPr/>
              <p:nvPr/>
            </p:nvSpPr>
            <p:spPr>
              <a:xfrm>
                <a:off x="8166875" y="426854"/>
                <a:ext cx="145374" cy="302952"/>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52"/>
              <p:cNvSpPr/>
              <p:nvPr/>
            </p:nvSpPr>
            <p:spPr>
              <a:xfrm>
                <a:off x="8675058" y="1649750"/>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52"/>
              <p:cNvSpPr/>
              <p:nvPr/>
            </p:nvSpPr>
            <p:spPr>
              <a:xfrm>
                <a:off x="8415603" y="10305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52"/>
              <p:cNvSpPr/>
              <p:nvPr/>
            </p:nvSpPr>
            <p:spPr>
              <a:xfrm>
                <a:off x="8668230" y="1602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807" name="Shape 807"/>
        <p:cNvGrpSpPr/>
        <p:nvPr/>
      </p:nvGrpSpPr>
      <p:grpSpPr>
        <a:xfrm>
          <a:off x="0" y="0"/>
          <a:ext cx="0" cy="0"/>
          <a:chOff x="0" y="0"/>
          <a:chExt cx="0" cy="0"/>
        </a:xfrm>
      </p:grpSpPr>
      <p:sp>
        <p:nvSpPr>
          <p:cNvPr id="808" name="Google Shape;808;p53"/>
          <p:cNvSpPr txBox="1"/>
          <p:nvPr>
            <p:ph type="title"/>
          </p:nvPr>
        </p:nvSpPr>
        <p:spPr>
          <a:xfrm>
            <a:off x="4428300" y="1743075"/>
            <a:ext cx="3597900" cy="74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9" name="Google Shape;809;p53"/>
          <p:cNvSpPr txBox="1"/>
          <p:nvPr>
            <p:ph idx="1" type="subTitle"/>
          </p:nvPr>
        </p:nvSpPr>
        <p:spPr>
          <a:xfrm>
            <a:off x="4428295" y="2483125"/>
            <a:ext cx="3597900" cy="9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10" name="Google Shape;810;p53"/>
          <p:cNvGrpSpPr/>
          <p:nvPr/>
        </p:nvGrpSpPr>
        <p:grpSpPr>
          <a:xfrm>
            <a:off x="-153826" y="-378575"/>
            <a:ext cx="9006081" cy="6040412"/>
            <a:chOff x="-153826" y="-378575"/>
            <a:chExt cx="9006081" cy="6040412"/>
          </a:xfrm>
        </p:grpSpPr>
        <p:grpSp>
          <p:nvGrpSpPr>
            <p:cNvPr id="811" name="Google Shape;811;p53"/>
            <p:cNvGrpSpPr/>
            <p:nvPr/>
          </p:nvGrpSpPr>
          <p:grpSpPr>
            <a:xfrm>
              <a:off x="-153826" y="-378575"/>
              <a:ext cx="2806361" cy="3499245"/>
              <a:chOff x="-153826" y="-378575"/>
              <a:chExt cx="2806361" cy="3499245"/>
            </a:xfrm>
          </p:grpSpPr>
          <p:pic>
            <p:nvPicPr>
              <p:cNvPr id="812" name="Google Shape;812;p53"/>
              <p:cNvPicPr preferRelativeResize="0"/>
              <p:nvPr/>
            </p:nvPicPr>
            <p:blipFill rotWithShape="1">
              <a:blip r:embed="rId2">
                <a:alphaModFix/>
              </a:blip>
              <a:srcRect b="0" l="0" r="0" t="0"/>
              <a:stretch/>
            </p:blipFill>
            <p:spPr>
              <a:xfrm>
                <a:off x="-153826" y="-180006"/>
                <a:ext cx="1017750" cy="1758830"/>
              </a:xfrm>
              <a:prstGeom prst="rect">
                <a:avLst/>
              </a:prstGeom>
              <a:noFill/>
              <a:ln>
                <a:noFill/>
              </a:ln>
            </p:spPr>
          </p:pic>
          <p:pic>
            <p:nvPicPr>
              <p:cNvPr id="813" name="Google Shape;813;p53"/>
              <p:cNvPicPr preferRelativeResize="0"/>
              <p:nvPr/>
            </p:nvPicPr>
            <p:blipFill rotWithShape="1">
              <a:blip r:embed="rId3">
                <a:alphaModFix/>
              </a:blip>
              <a:srcRect b="0" l="0" r="0" t="0"/>
              <a:stretch/>
            </p:blipFill>
            <p:spPr>
              <a:xfrm>
                <a:off x="523024" y="730399"/>
                <a:ext cx="1171575" cy="1724025"/>
              </a:xfrm>
              <a:prstGeom prst="rect">
                <a:avLst/>
              </a:prstGeom>
              <a:noFill/>
              <a:ln>
                <a:noFill/>
              </a:ln>
            </p:spPr>
          </p:pic>
          <p:sp>
            <p:nvSpPr>
              <p:cNvPr id="814" name="Google Shape;814;p53"/>
              <p:cNvSpPr/>
              <p:nvPr/>
            </p:nvSpPr>
            <p:spPr>
              <a:xfrm>
                <a:off x="794222" y="1854479"/>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53"/>
              <p:cNvSpPr/>
              <p:nvPr/>
            </p:nvSpPr>
            <p:spPr>
              <a:xfrm>
                <a:off x="18137" y="6491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53"/>
              <p:cNvSpPr/>
              <p:nvPr/>
            </p:nvSpPr>
            <p:spPr>
              <a:xfrm>
                <a:off x="2109827" y="-378575"/>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53"/>
              <p:cNvSpPr/>
              <p:nvPr/>
            </p:nvSpPr>
            <p:spPr>
              <a:xfrm flipH="1">
                <a:off x="132850" y="1578800"/>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53"/>
              <p:cNvSpPr/>
              <p:nvPr/>
            </p:nvSpPr>
            <p:spPr>
              <a:xfrm flipH="1" rot="10800000">
                <a:off x="1542222" y="652998"/>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53"/>
              <p:cNvSpPr/>
              <p:nvPr/>
            </p:nvSpPr>
            <p:spPr>
              <a:xfrm>
                <a:off x="831336" y="231636"/>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53"/>
              <p:cNvSpPr/>
              <p:nvPr/>
            </p:nvSpPr>
            <p:spPr>
              <a:xfrm>
                <a:off x="380684" y="2454417"/>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53"/>
              <p:cNvSpPr/>
              <p:nvPr/>
            </p:nvSpPr>
            <p:spPr>
              <a:xfrm>
                <a:off x="1431516" y="-216646"/>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22" name="Google Shape;822;p53"/>
            <p:cNvGrpSpPr/>
            <p:nvPr/>
          </p:nvGrpSpPr>
          <p:grpSpPr>
            <a:xfrm>
              <a:off x="6908402" y="2921302"/>
              <a:ext cx="1943853" cy="2740535"/>
              <a:chOff x="6908402" y="2921302"/>
              <a:chExt cx="1943853" cy="2740535"/>
            </a:xfrm>
          </p:grpSpPr>
          <p:pic>
            <p:nvPicPr>
              <p:cNvPr id="823" name="Google Shape;823;p53"/>
              <p:cNvPicPr preferRelativeResize="0"/>
              <p:nvPr/>
            </p:nvPicPr>
            <p:blipFill rotWithShape="1">
              <a:blip r:embed="rId4">
                <a:alphaModFix/>
              </a:blip>
              <a:srcRect b="0" l="0" r="0" t="0"/>
              <a:stretch/>
            </p:blipFill>
            <p:spPr>
              <a:xfrm flipH="1">
                <a:off x="7099661" y="3937812"/>
                <a:ext cx="1181100" cy="1724025"/>
              </a:xfrm>
              <a:prstGeom prst="rect">
                <a:avLst/>
              </a:prstGeom>
              <a:noFill/>
              <a:ln>
                <a:noFill/>
              </a:ln>
            </p:spPr>
          </p:pic>
          <p:sp>
            <p:nvSpPr>
              <p:cNvPr id="824" name="Google Shape;824;p53"/>
              <p:cNvSpPr/>
              <p:nvPr/>
            </p:nvSpPr>
            <p:spPr>
              <a:xfrm>
                <a:off x="8534327" y="3693488"/>
                <a:ext cx="317928" cy="684899"/>
              </a:xfrm>
              <a:custGeom>
                <a:rect b="b" l="l" r="r" t="t"/>
                <a:pathLst>
                  <a:path extrusionOk="0" h="524827" w="243623">
                    <a:moveTo>
                      <a:pt x="78036" y="400050"/>
                    </a:moveTo>
                    <a:cubicBezTo>
                      <a:pt x="78036" y="433388"/>
                      <a:pt x="92310" y="450533"/>
                      <a:pt x="119908" y="450533"/>
                    </a:cubicBezTo>
                    <a:cubicBezTo>
                      <a:pt x="147506" y="450533"/>
                      <a:pt x="161781" y="433388"/>
                      <a:pt x="161781" y="400050"/>
                    </a:cubicBezTo>
                    <a:lnTo>
                      <a:pt x="161781" y="285750"/>
                    </a:lnTo>
                    <a:cubicBezTo>
                      <a:pt x="161781" y="251460"/>
                      <a:pt x="147506" y="234315"/>
                      <a:pt x="119908" y="234315"/>
                    </a:cubicBezTo>
                    <a:cubicBezTo>
                      <a:pt x="92310" y="234315"/>
                      <a:pt x="78036" y="251460"/>
                      <a:pt x="78036" y="285750"/>
                    </a:cubicBezTo>
                    <a:lnTo>
                      <a:pt x="78036" y="300990"/>
                    </a:lnTo>
                    <a:lnTo>
                      <a:pt x="951" y="300990"/>
                    </a:lnTo>
                    <a:lnTo>
                      <a:pt x="16178" y="0"/>
                    </a:lnTo>
                    <a:lnTo>
                      <a:pt x="231252" y="0"/>
                    </a:lnTo>
                    <a:lnTo>
                      <a:pt x="231252" y="74295"/>
                    </a:lnTo>
                    <a:lnTo>
                      <a:pt x="88504" y="74295"/>
                    </a:lnTo>
                    <a:lnTo>
                      <a:pt x="81842" y="198120"/>
                    </a:lnTo>
                    <a:cubicBezTo>
                      <a:pt x="97069" y="173355"/>
                      <a:pt x="120860" y="160020"/>
                      <a:pt x="153216" y="160020"/>
                    </a:cubicBezTo>
                    <a:cubicBezTo>
                      <a:pt x="182718" y="160020"/>
                      <a:pt x="205557" y="170498"/>
                      <a:pt x="220784" y="190500"/>
                    </a:cubicBezTo>
                    <a:cubicBezTo>
                      <a:pt x="236010" y="210502"/>
                      <a:pt x="243623" y="240030"/>
                      <a:pt x="243623" y="279083"/>
                    </a:cubicBezTo>
                    <a:lnTo>
                      <a:pt x="243623" y="394335"/>
                    </a:lnTo>
                    <a:cubicBezTo>
                      <a:pt x="243623" y="436245"/>
                      <a:pt x="233155" y="468630"/>
                      <a:pt x="212219" y="491490"/>
                    </a:cubicBezTo>
                    <a:cubicBezTo>
                      <a:pt x="191282" y="514350"/>
                      <a:pt x="161781" y="524828"/>
                      <a:pt x="121812" y="524828"/>
                    </a:cubicBezTo>
                    <a:cubicBezTo>
                      <a:pt x="81842" y="524828"/>
                      <a:pt x="52341" y="513397"/>
                      <a:pt x="31404" y="491490"/>
                    </a:cubicBezTo>
                    <a:cubicBezTo>
                      <a:pt x="10468" y="468630"/>
                      <a:pt x="0" y="437197"/>
                      <a:pt x="0" y="394335"/>
                    </a:cubicBezTo>
                    <a:lnTo>
                      <a:pt x="0" y="352425"/>
                    </a:lnTo>
                    <a:lnTo>
                      <a:pt x="77084" y="352425"/>
                    </a:lnTo>
                    <a:lnTo>
                      <a:pt x="77084" y="400050"/>
                    </a:ln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53"/>
              <p:cNvSpPr/>
              <p:nvPr/>
            </p:nvSpPr>
            <p:spPr>
              <a:xfrm>
                <a:off x="8600368" y="2921302"/>
                <a:ext cx="185877" cy="394525"/>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53"/>
              <p:cNvSpPr/>
              <p:nvPr/>
            </p:nvSpPr>
            <p:spPr>
              <a:xfrm>
                <a:off x="7883585" y="410378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53"/>
              <p:cNvSpPr/>
              <p:nvPr/>
            </p:nvSpPr>
            <p:spPr>
              <a:xfrm>
                <a:off x="8556670" y="4598458"/>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53"/>
              <p:cNvSpPr/>
              <p:nvPr/>
            </p:nvSpPr>
            <p:spPr>
              <a:xfrm flipH="1" rot="10800000">
                <a:off x="6908402" y="448018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spTree>
      <p:nvGrpSpPr>
        <p:cNvPr id="829" name="Shape 829"/>
        <p:cNvGrpSpPr/>
        <p:nvPr/>
      </p:nvGrpSpPr>
      <p:grpSpPr>
        <a:xfrm>
          <a:off x="0" y="0"/>
          <a:ext cx="0" cy="0"/>
          <a:chOff x="0" y="0"/>
          <a:chExt cx="0" cy="0"/>
        </a:xfrm>
      </p:grpSpPr>
      <p:grpSp>
        <p:nvGrpSpPr>
          <p:cNvPr id="830" name="Google Shape;830;p54"/>
          <p:cNvGrpSpPr/>
          <p:nvPr/>
        </p:nvGrpSpPr>
        <p:grpSpPr>
          <a:xfrm>
            <a:off x="192701" y="-122960"/>
            <a:ext cx="3260068" cy="2586510"/>
            <a:chOff x="192701" y="-122960"/>
            <a:chExt cx="3260068" cy="2586510"/>
          </a:xfrm>
        </p:grpSpPr>
        <p:pic>
          <p:nvPicPr>
            <p:cNvPr id="831" name="Google Shape;831;p54"/>
            <p:cNvPicPr preferRelativeResize="0"/>
            <p:nvPr/>
          </p:nvPicPr>
          <p:blipFill rotWithShape="1">
            <a:blip r:embed="rId2">
              <a:alphaModFix/>
            </a:blip>
            <a:srcRect b="0" l="0" r="0" t="0"/>
            <a:stretch/>
          </p:blipFill>
          <p:spPr>
            <a:xfrm>
              <a:off x="1463438" y="768100"/>
              <a:ext cx="1162050" cy="1695450"/>
            </a:xfrm>
            <a:prstGeom prst="rect">
              <a:avLst/>
            </a:prstGeom>
            <a:noFill/>
            <a:ln>
              <a:noFill/>
            </a:ln>
          </p:spPr>
        </p:pic>
        <p:sp>
          <p:nvSpPr>
            <p:cNvPr id="832" name="Google Shape;832;p54"/>
            <p:cNvSpPr/>
            <p:nvPr/>
          </p:nvSpPr>
          <p:spPr>
            <a:xfrm>
              <a:off x="682224" y="122229"/>
              <a:ext cx="108441" cy="234993"/>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54"/>
            <p:cNvSpPr/>
            <p:nvPr/>
          </p:nvSpPr>
          <p:spPr>
            <a:xfrm>
              <a:off x="192701" y="878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54"/>
            <p:cNvSpPr/>
            <p:nvPr/>
          </p:nvSpPr>
          <p:spPr>
            <a:xfrm>
              <a:off x="2350003" y="-122960"/>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54"/>
            <p:cNvSpPr/>
            <p:nvPr/>
          </p:nvSpPr>
          <p:spPr>
            <a:xfrm>
              <a:off x="1002883" y="878225"/>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54"/>
            <p:cNvSpPr/>
            <p:nvPr/>
          </p:nvSpPr>
          <p:spPr>
            <a:xfrm>
              <a:off x="500050" y="691106"/>
              <a:ext cx="213170" cy="441959"/>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54"/>
            <p:cNvSpPr/>
            <p:nvPr/>
          </p:nvSpPr>
          <p:spPr>
            <a:xfrm>
              <a:off x="1463448" y="9170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54"/>
            <p:cNvSpPr/>
            <p:nvPr/>
          </p:nvSpPr>
          <p:spPr>
            <a:xfrm>
              <a:off x="3263999" y="118310"/>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39" name="Google Shape;839;p54"/>
          <p:cNvGrpSpPr/>
          <p:nvPr/>
        </p:nvGrpSpPr>
        <p:grpSpPr>
          <a:xfrm>
            <a:off x="403775" y="3201504"/>
            <a:ext cx="2587718" cy="2411108"/>
            <a:chOff x="403775" y="3201504"/>
            <a:chExt cx="2587718" cy="2411108"/>
          </a:xfrm>
        </p:grpSpPr>
        <p:pic>
          <p:nvPicPr>
            <p:cNvPr id="840" name="Google Shape;840;p54"/>
            <p:cNvPicPr preferRelativeResize="0"/>
            <p:nvPr/>
          </p:nvPicPr>
          <p:blipFill rotWithShape="1">
            <a:blip r:embed="rId3">
              <a:alphaModFix/>
            </a:blip>
            <a:srcRect b="0" l="0" r="0" t="0"/>
            <a:stretch/>
          </p:blipFill>
          <p:spPr>
            <a:xfrm>
              <a:off x="403775" y="3595342"/>
              <a:ext cx="1378475" cy="2017270"/>
            </a:xfrm>
            <a:prstGeom prst="rect">
              <a:avLst/>
            </a:prstGeom>
            <a:noFill/>
            <a:ln>
              <a:noFill/>
            </a:ln>
          </p:spPr>
        </p:pic>
        <p:sp>
          <p:nvSpPr>
            <p:cNvPr id="841" name="Google Shape;841;p54"/>
            <p:cNvSpPr/>
            <p:nvPr/>
          </p:nvSpPr>
          <p:spPr>
            <a:xfrm>
              <a:off x="430061" y="3201504"/>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54"/>
            <p:cNvSpPr/>
            <p:nvPr/>
          </p:nvSpPr>
          <p:spPr>
            <a:xfrm>
              <a:off x="1629669" y="334225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54"/>
            <p:cNvSpPr/>
            <p:nvPr/>
          </p:nvSpPr>
          <p:spPr>
            <a:xfrm>
              <a:off x="1948839" y="440468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p54"/>
            <p:cNvSpPr/>
            <p:nvPr/>
          </p:nvSpPr>
          <p:spPr>
            <a:xfrm>
              <a:off x="2571253" y="47770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54"/>
            <p:cNvSpPr/>
            <p:nvPr/>
          </p:nvSpPr>
          <p:spPr>
            <a:xfrm>
              <a:off x="2709580" y="35361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46" name="Google Shape;846;p54"/>
          <p:cNvSpPr txBox="1"/>
          <p:nvPr>
            <p:ph idx="1" type="body"/>
          </p:nvPr>
        </p:nvSpPr>
        <p:spPr>
          <a:xfrm>
            <a:off x="4152900" y="768100"/>
            <a:ext cx="4241700" cy="3613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47" name="Google Shape;847;p54"/>
          <p:cNvSpPr txBox="1"/>
          <p:nvPr>
            <p:ph type="title"/>
          </p:nvPr>
        </p:nvSpPr>
        <p:spPr>
          <a:xfrm>
            <a:off x="948600" y="2209200"/>
            <a:ext cx="253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848" name="Shape 848"/>
        <p:cNvGrpSpPr/>
        <p:nvPr/>
      </p:nvGrpSpPr>
      <p:grpSpPr>
        <a:xfrm>
          <a:off x="0" y="0"/>
          <a:ext cx="0" cy="0"/>
          <a:chOff x="0" y="0"/>
          <a:chExt cx="0" cy="0"/>
        </a:xfrm>
      </p:grpSpPr>
      <p:sp>
        <p:nvSpPr>
          <p:cNvPr id="849" name="Google Shape;849;p55"/>
          <p:cNvSpPr txBox="1"/>
          <p:nvPr>
            <p:ph idx="1" type="subTitle"/>
          </p:nvPr>
        </p:nvSpPr>
        <p:spPr>
          <a:xfrm>
            <a:off x="4740038" y="1663075"/>
            <a:ext cx="3394800" cy="1943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0" name="Google Shape;850;p55"/>
          <p:cNvSpPr txBox="1"/>
          <p:nvPr>
            <p:ph idx="2" type="subTitle"/>
          </p:nvPr>
        </p:nvSpPr>
        <p:spPr>
          <a:xfrm>
            <a:off x="1009162" y="1663075"/>
            <a:ext cx="3394800" cy="1943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1" name="Google Shape;851;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852" name="Google Shape;852;p55"/>
          <p:cNvGrpSpPr/>
          <p:nvPr/>
        </p:nvGrpSpPr>
        <p:grpSpPr>
          <a:xfrm>
            <a:off x="175902" y="3289613"/>
            <a:ext cx="8823454" cy="2694387"/>
            <a:chOff x="175902" y="3289613"/>
            <a:chExt cx="8823454" cy="2694387"/>
          </a:xfrm>
        </p:grpSpPr>
        <p:pic>
          <p:nvPicPr>
            <p:cNvPr id="853" name="Google Shape;853;p55"/>
            <p:cNvPicPr preferRelativeResize="0"/>
            <p:nvPr/>
          </p:nvPicPr>
          <p:blipFill rotWithShape="1">
            <a:blip r:embed="rId2">
              <a:alphaModFix/>
            </a:blip>
            <a:srcRect b="0" l="0" r="0" t="0"/>
            <a:stretch/>
          </p:blipFill>
          <p:spPr>
            <a:xfrm>
              <a:off x="572200" y="3756263"/>
              <a:ext cx="1162050" cy="1695450"/>
            </a:xfrm>
            <a:prstGeom prst="rect">
              <a:avLst/>
            </a:prstGeom>
            <a:noFill/>
            <a:ln>
              <a:noFill/>
            </a:ln>
          </p:spPr>
        </p:pic>
        <p:sp>
          <p:nvSpPr>
            <p:cNvPr id="854" name="Google Shape;854;p55"/>
            <p:cNvSpPr/>
            <p:nvPr/>
          </p:nvSpPr>
          <p:spPr>
            <a:xfrm>
              <a:off x="5678486" y="45569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55"/>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55"/>
            <p:cNvSpPr/>
            <p:nvPr/>
          </p:nvSpPr>
          <p:spPr>
            <a:xfrm>
              <a:off x="8012851" y="4219537"/>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55"/>
            <p:cNvSpPr/>
            <p:nvPr/>
          </p:nvSpPr>
          <p:spPr>
            <a:xfrm>
              <a:off x="620173" y="412084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55"/>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55"/>
            <p:cNvSpPr/>
            <p:nvPr/>
          </p:nvSpPr>
          <p:spPr>
            <a:xfrm>
              <a:off x="2325666" y="4387327"/>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55"/>
            <p:cNvSpPr/>
            <p:nvPr/>
          </p:nvSpPr>
          <p:spPr>
            <a:xfrm>
              <a:off x="8337346" y="3289613"/>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55"/>
            <p:cNvSpPr/>
            <p:nvPr/>
          </p:nvSpPr>
          <p:spPr>
            <a:xfrm>
              <a:off x="1391959" y="4791646"/>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55"/>
            <p:cNvSpPr/>
            <p:nvPr/>
          </p:nvSpPr>
          <p:spPr>
            <a:xfrm>
              <a:off x="175902"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55"/>
            <p:cNvSpPr/>
            <p:nvPr/>
          </p:nvSpPr>
          <p:spPr>
            <a:xfrm>
              <a:off x="1884811" y="43325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55"/>
            <p:cNvSpPr/>
            <p:nvPr/>
          </p:nvSpPr>
          <p:spPr>
            <a:xfrm>
              <a:off x="3095461" y="4556923"/>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55"/>
            <p:cNvSpPr/>
            <p:nvPr/>
          </p:nvSpPr>
          <p:spPr>
            <a:xfrm>
              <a:off x="8808103" y="3617106"/>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55"/>
            <p:cNvSpPr/>
            <p:nvPr/>
          </p:nvSpPr>
          <p:spPr>
            <a:xfrm>
              <a:off x="8683855"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67" name="Google Shape;867;p55"/>
            <p:cNvPicPr preferRelativeResize="0"/>
            <p:nvPr/>
          </p:nvPicPr>
          <p:blipFill rotWithShape="1">
            <a:blip r:embed="rId3">
              <a:alphaModFix/>
            </a:blip>
            <a:srcRect b="0" l="0" r="0" t="0"/>
            <a:stretch/>
          </p:blipFill>
          <p:spPr>
            <a:xfrm>
              <a:off x="3990798" y="3617104"/>
              <a:ext cx="1162050" cy="1603472"/>
            </a:xfrm>
            <a:prstGeom prst="rect">
              <a:avLst/>
            </a:prstGeom>
            <a:noFill/>
            <a:ln>
              <a:noFill/>
            </a:ln>
          </p:spPr>
        </p:pic>
        <p:pic>
          <p:nvPicPr>
            <p:cNvPr id="868" name="Google Shape;868;p55"/>
            <p:cNvPicPr preferRelativeResize="0"/>
            <p:nvPr/>
          </p:nvPicPr>
          <p:blipFill rotWithShape="1">
            <a:blip r:embed="rId4">
              <a:alphaModFix/>
            </a:blip>
            <a:srcRect b="0" l="0" r="0" t="0"/>
            <a:stretch/>
          </p:blipFill>
          <p:spPr>
            <a:xfrm>
              <a:off x="6806450" y="3966730"/>
              <a:ext cx="1378475" cy="2017270"/>
            </a:xfrm>
            <a:prstGeom prst="rect">
              <a:avLst/>
            </a:prstGeom>
            <a:noFill/>
            <a:ln>
              <a:noFill/>
            </a:ln>
          </p:spPr>
        </p:pic>
        <p:sp>
          <p:nvSpPr>
            <p:cNvPr id="869" name="Google Shape;869;p55"/>
            <p:cNvSpPr/>
            <p:nvPr/>
          </p:nvSpPr>
          <p:spPr>
            <a:xfrm>
              <a:off x="3832646" y="45569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55"/>
            <p:cNvSpPr/>
            <p:nvPr/>
          </p:nvSpPr>
          <p:spPr>
            <a:xfrm>
              <a:off x="5075151" y="440469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871" name="Shape 871"/>
        <p:cNvGrpSpPr/>
        <p:nvPr/>
      </p:nvGrpSpPr>
      <p:grpSpPr>
        <a:xfrm>
          <a:off x="0" y="0"/>
          <a:ext cx="0" cy="0"/>
          <a:chOff x="0" y="0"/>
          <a:chExt cx="0" cy="0"/>
        </a:xfrm>
      </p:grpSpPr>
      <p:grpSp>
        <p:nvGrpSpPr>
          <p:cNvPr id="872" name="Google Shape;872;p56"/>
          <p:cNvGrpSpPr/>
          <p:nvPr/>
        </p:nvGrpSpPr>
        <p:grpSpPr>
          <a:xfrm>
            <a:off x="-11962" y="2905815"/>
            <a:ext cx="9078017" cy="2744166"/>
            <a:chOff x="-11962" y="2905815"/>
            <a:chExt cx="9078017" cy="2744166"/>
          </a:xfrm>
        </p:grpSpPr>
        <p:grpSp>
          <p:nvGrpSpPr>
            <p:cNvPr id="873" name="Google Shape;873;p56"/>
            <p:cNvGrpSpPr/>
            <p:nvPr/>
          </p:nvGrpSpPr>
          <p:grpSpPr>
            <a:xfrm>
              <a:off x="7384799" y="2905815"/>
              <a:ext cx="1681256" cy="2267427"/>
              <a:chOff x="7384799" y="2905815"/>
              <a:chExt cx="1681256" cy="2267427"/>
            </a:xfrm>
          </p:grpSpPr>
          <p:pic>
            <p:nvPicPr>
              <p:cNvPr id="874" name="Google Shape;874;p56"/>
              <p:cNvPicPr preferRelativeResize="0"/>
              <p:nvPr/>
            </p:nvPicPr>
            <p:blipFill rotWithShape="1">
              <a:blip r:embed="rId2">
                <a:alphaModFix/>
              </a:blip>
              <a:srcRect b="0" l="0" r="0" t="0"/>
              <a:stretch/>
            </p:blipFill>
            <p:spPr>
              <a:xfrm>
                <a:off x="8048305" y="3345809"/>
                <a:ext cx="1017750" cy="1758830"/>
              </a:xfrm>
              <a:prstGeom prst="rect">
                <a:avLst/>
              </a:prstGeom>
              <a:noFill/>
              <a:ln>
                <a:noFill/>
              </a:ln>
            </p:spPr>
          </p:pic>
          <p:sp>
            <p:nvSpPr>
              <p:cNvPr id="875" name="Google Shape;875;p56"/>
              <p:cNvSpPr/>
              <p:nvPr/>
            </p:nvSpPr>
            <p:spPr>
              <a:xfrm>
                <a:off x="8847940" y="3840091"/>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56"/>
              <p:cNvSpPr/>
              <p:nvPr/>
            </p:nvSpPr>
            <p:spPr>
              <a:xfrm>
                <a:off x="8696966" y="2905815"/>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56"/>
              <p:cNvSpPr/>
              <p:nvPr/>
            </p:nvSpPr>
            <p:spPr>
              <a:xfrm>
                <a:off x="7984661" y="4313658"/>
                <a:ext cx="263431" cy="411301"/>
              </a:xfrm>
              <a:custGeom>
                <a:rect b="b" l="l" r="r" t="t"/>
                <a:pathLst>
                  <a:path extrusionOk="0" h="313372" w="146554">
                    <a:moveTo>
                      <a:pt x="74229" y="0"/>
                    </a:moveTo>
                    <a:cubicBezTo>
                      <a:pt x="98020" y="0"/>
                      <a:pt x="116102" y="6667"/>
                      <a:pt x="127521" y="20002"/>
                    </a:cubicBezTo>
                    <a:cubicBezTo>
                      <a:pt x="139893" y="33338"/>
                      <a:pt x="145603" y="52388"/>
                      <a:pt x="145603" y="77152"/>
                    </a:cubicBezTo>
                    <a:lnTo>
                      <a:pt x="145603" y="84773"/>
                    </a:lnTo>
                    <a:lnTo>
                      <a:pt x="99924" y="84773"/>
                    </a:lnTo>
                    <a:lnTo>
                      <a:pt x="99924" y="73342"/>
                    </a:lnTo>
                    <a:cubicBezTo>
                      <a:pt x="99924" y="53340"/>
                      <a:pt x="91359" y="42863"/>
                      <a:pt x="75181" y="42863"/>
                    </a:cubicBezTo>
                    <a:cubicBezTo>
                      <a:pt x="65664" y="42863"/>
                      <a:pt x="59002" y="45720"/>
                      <a:pt x="55196" y="51435"/>
                    </a:cubicBezTo>
                    <a:cubicBezTo>
                      <a:pt x="50438" y="57150"/>
                      <a:pt x="48534" y="66675"/>
                      <a:pt x="48534" y="80963"/>
                    </a:cubicBezTo>
                    <a:lnTo>
                      <a:pt x="48534" y="137160"/>
                    </a:lnTo>
                    <a:cubicBezTo>
                      <a:pt x="57099" y="119063"/>
                      <a:pt x="72326" y="109538"/>
                      <a:pt x="93262" y="109538"/>
                    </a:cubicBezTo>
                    <a:cubicBezTo>
                      <a:pt x="111343" y="109538"/>
                      <a:pt x="124667" y="115252"/>
                      <a:pt x="133231" y="127635"/>
                    </a:cubicBezTo>
                    <a:cubicBezTo>
                      <a:pt x="142748" y="140017"/>
                      <a:pt x="146555" y="157163"/>
                      <a:pt x="146555" y="180023"/>
                    </a:cubicBezTo>
                    <a:lnTo>
                      <a:pt x="146555" y="236220"/>
                    </a:lnTo>
                    <a:cubicBezTo>
                      <a:pt x="146555" y="260985"/>
                      <a:pt x="139893" y="280035"/>
                      <a:pt x="127521" y="293370"/>
                    </a:cubicBezTo>
                    <a:cubicBezTo>
                      <a:pt x="115150" y="306705"/>
                      <a:pt x="97069" y="313373"/>
                      <a:pt x="73277" y="313373"/>
                    </a:cubicBezTo>
                    <a:cubicBezTo>
                      <a:pt x="49486" y="313373"/>
                      <a:pt x="31404" y="306705"/>
                      <a:pt x="19033" y="293370"/>
                    </a:cubicBezTo>
                    <a:cubicBezTo>
                      <a:pt x="6662" y="280035"/>
                      <a:pt x="0" y="260985"/>
                      <a:pt x="0" y="236220"/>
                    </a:cubicBezTo>
                    <a:lnTo>
                      <a:pt x="0" y="80010"/>
                    </a:lnTo>
                    <a:cubicBezTo>
                      <a:pt x="0" y="26670"/>
                      <a:pt x="24743" y="0"/>
                      <a:pt x="74229" y="0"/>
                    </a:cubicBezTo>
                    <a:close/>
                    <a:moveTo>
                      <a:pt x="48534" y="185738"/>
                    </a:moveTo>
                    <a:lnTo>
                      <a:pt x="48534" y="240982"/>
                    </a:lnTo>
                    <a:cubicBezTo>
                      <a:pt x="48534" y="260985"/>
                      <a:pt x="57099" y="270510"/>
                      <a:pt x="73277" y="270510"/>
                    </a:cubicBezTo>
                    <a:cubicBezTo>
                      <a:pt x="89455" y="270510"/>
                      <a:pt x="98020" y="260985"/>
                      <a:pt x="98020" y="240982"/>
                    </a:cubicBezTo>
                    <a:lnTo>
                      <a:pt x="98020" y="185738"/>
                    </a:lnTo>
                    <a:cubicBezTo>
                      <a:pt x="98020" y="165735"/>
                      <a:pt x="89455" y="155257"/>
                      <a:pt x="73277" y="155257"/>
                    </a:cubicBezTo>
                    <a:cubicBezTo>
                      <a:pt x="57099" y="155257"/>
                      <a:pt x="48534" y="164782"/>
                      <a:pt x="48534" y="1857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56"/>
              <p:cNvSpPr/>
              <p:nvPr/>
            </p:nvSpPr>
            <p:spPr>
              <a:xfrm>
                <a:off x="7384799" y="4674894"/>
                <a:ext cx="263113" cy="498348"/>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79" name="Google Shape;879;p56"/>
            <p:cNvGrpSpPr/>
            <p:nvPr/>
          </p:nvGrpSpPr>
          <p:grpSpPr>
            <a:xfrm>
              <a:off x="-11962" y="3112733"/>
              <a:ext cx="1963261" cy="2537248"/>
              <a:chOff x="-11962" y="3112733"/>
              <a:chExt cx="1963261" cy="2537248"/>
            </a:xfrm>
          </p:grpSpPr>
          <p:pic>
            <p:nvPicPr>
              <p:cNvPr id="880" name="Google Shape;880;p56"/>
              <p:cNvPicPr preferRelativeResize="0"/>
              <p:nvPr/>
            </p:nvPicPr>
            <p:blipFill rotWithShape="1">
              <a:blip r:embed="rId3">
                <a:alphaModFix/>
              </a:blip>
              <a:srcRect b="0" l="0" r="0" t="0"/>
              <a:stretch/>
            </p:blipFill>
            <p:spPr>
              <a:xfrm>
                <a:off x="-11962" y="3546383"/>
                <a:ext cx="1162050" cy="1695450"/>
              </a:xfrm>
              <a:prstGeom prst="rect">
                <a:avLst/>
              </a:prstGeom>
              <a:noFill/>
              <a:ln>
                <a:noFill/>
              </a:ln>
            </p:spPr>
          </p:pic>
          <p:sp>
            <p:nvSpPr>
              <p:cNvPr id="881" name="Google Shape;881;p56"/>
              <p:cNvSpPr/>
              <p:nvPr/>
            </p:nvSpPr>
            <p:spPr>
              <a:xfrm>
                <a:off x="36011" y="4473937"/>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56"/>
              <p:cNvSpPr/>
              <p:nvPr/>
            </p:nvSpPr>
            <p:spPr>
              <a:xfrm>
                <a:off x="1408591" y="4473921"/>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56"/>
              <p:cNvSpPr/>
              <p:nvPr/>
            </p:nvSpPr>
            <p:spPr>
              <a:xfrm flipH="1">
                <a:off x="222114" y="3112733"/>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56"/>
              <p:cNvSpPr/>
              <p:nvPr/>
            </p:nvSpPr>
            <p:spPr>
              <a:xfrm flipH="1" rot="10800000">
                <a:off x="936311" y="444576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85" name="Google Shape;885;p56"/>
          <p:cNvSpPr txBox="1"/>
          <p:nvPr>
            <p:ph idx="1" type="subTitle"/>
          </p:nvPr>
        </p:nvSpPr>
        <p:spPr>
          <a:xfrm>
            <a:off x="5135899" y="3735525"/>
            <a:ext cx="2505600" cy="673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86" name="Google Shape;886;p56"/>
          <p:cNvSpPr txBox="1"/>
          <p:nvPr>
            <p:ph idx="2" type="subTitle"/>
          </p:nvPr>
        </p:nvSpPr>
        <p:spPr>
          <a:xfrm>
            <a:off x="1502501" y="3735525"/>
            <a:ext cx="2505600" cy="673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87" name="Google Shape;887;p56"/>
          <p:cNvSpPr txBox="1"/>
          <p:nvPr>
            <p:ph idx="3" type="subTitle"/>
          </p:nvPr>
        </p:nvSpPr>
        <p:spPr>
          <a:xfrm>
            <a:off x="5135888" y="3256925"/>
            <a:ext cx="25056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888" name="Google Shape;888;p56"/>
          <p:cNvSpPr txBox="1"/>
          <p:nvPr>
            <p:ph idx="4" type="subTitle"/>
          </p:nvPr>
        </p:nvSpPr>
        <p:spPr>
          <a:xfrm>
            <a:off x="1502501" y="3256925"/>
            <a:ext cx="25056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889" name="Google Shape;889;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890" name="Shape 890"/>
        <p:cNvGrpSpPr/>
        <p:nvPr/>
      </p:nvGrpSpPr>
      <p:grpSpPr>
        <a:xfrm>
          <a:off x="0" y="0"/>
          <a:ext cx="0" cy="0"/>
          <a:chOff x="0" y="0"/>
          <a:chExt cx="0" cy="0"/>
        </a:xfrm>
      </p:grpSpPr>
      <p:grpSp>
        <p:nvGrpSpPr>
          <p:cNvPr id="891" name="Google Shape;891;p57"/>
          <p:cNvGrpSpPr/>
          <p:nvPr/>
        </p:nvGrpSpPr>
        <p:grpSpPr>
          <a:xfrm>
            <a:off x="175902" y="2984738"/>
            <a:ext cx="9056773" cy="2652912"/>
            <a:chOff x="175902" y="2984738"/>
            <a:chExt cx="9056773" cy="2652912"/>
          </a:xfrm>
        </p:grpSpPr>
        <p:grpSp>
          <p:nvGrpSpPr>
            <p:cNvPr id="892" name="Google Shape;892;p57"/>
            <p:cNvGrpSpPr/>
            <p:nvPr/>
          </p:nvGrpSpPr>
          <p:grpSpPr>
            <a:xfrm>
              <a:off x="175902" y="3289631"/>
              <a:ext cx="1481824" cy="2273769"/>
              <a:chOff x="175902" y="3289631"/>
              <a:chExt cx="1481824" cy="2273769"/>
            </a:xfrm>
          </p:grpSpPr>
          <p:sp>
            <p:nvSpPr>
              <p:cNvPr id="893" name="Google Shape;893;p57"/>
              <p:cNvSpPr/>
              <p:nvPr/>
            </p:nvSpPr>
            <p:spPr>
              <a:xfrm>
                <a:off x="620173" y="412084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4" name="Google Shape;894;p57"/>
              <p:cNvSpPr/>
              <p:nvPr/>
            </p:nvSpPr>
            <p:spPr>
              <a:xfrm>
                <a:off x="208326" y="432868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57"/>
              <p:cNvSpPr/>
              <p:nvPr/>
            </p:nvSpPr>
            <p:spPr>
              <a:xfrm>
                <a:off x="441878" y="4387340"/>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57"/>
              <p:cNvSpPr/>
              <p:nvPr/>
            </p:nvSpPr>
            <p:spPr>
              <a:xfrm>
                <a:off x="1391959" y="4791646"/>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57"/>
              <p:cNvSpPr/>
              <p:nvPr/>
            </p:nvSpPr>
            <p:spPr>
              <a:xfrm>
                <a:off x="175902" y="3289631"/>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57"/>
              <p:cNvSpPr/>
              <p:nvPr/>
            </p:nvSpPr>
            <p:spPr>
              <a:xfrm>
                <a:off x="992236" y="452415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99" name="Google Shape;899;p57"/>
            <p:cNvGrpSpPr/>
            <p:nvPr/>
          </p:nvGrpSpPr>
          <p:grpSpPr>
            <a:xfrm>
              <a:off x="7687419" y="2984738"/>
              <a:ext cx="1545256" cy="2652912"/>
              <a:chOff x="7687419" y="2984738"/>
              <a:chExt cx="1545256" cy="2652912"/>
            </a:xfrm>
          </p:grpSpPr>
          <p:pic>
            <p:nvPicPr>
              <p:cNvPr id="900" name="Google Shape;900;p57"/>
              <p:cNvPicPr preferRelativeResize="0"/>
              <p:nvPr/>
            </p:nvPicPr>
            <p:blipFill rotWithShape="1">
              <a:blip r:embed="rId2">
                <a:alphaModFix/>
              </a:blip>
              <a:srcRect b="0" l="0" r="0" t="0"/>
              <a:stretch/>
            </p:blipFill>
            <p:spPr>
              <a:xfrm>
                <a:off x="7854200" y="3620380"/>
                <a:ext cx="1378475" cy="2017270"/>
              </a:xfrm>
              <a:prstGeom prst="rect">
                <a:avLst/>
              </a:prstGeom>
              <a:noFill/>
              <a:ln>
                <a:noFill/>
              </a:ln>
            </p:spPr>
          </p:pic>
          <p:sp>
            <p:nvSpPr>
              <p:cNvPr id="901" name="Google Shape;901;p57"/>
              <p:cNvSpPr/>
              <p:nvPr/>
            </p:nvSpPr>
            <p:spPr>
              <a:xfrm>
                <a:off x="8539846" y="298473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57"/>
              <p:cNvSpPr/>
              <p:nvPr/>
            </p:nvSpPr>
            <p:spPr>
              <a:xfrm>
                <a:off x="8808103" y="3617106"/>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57"/>
              <p:cNvSpPr/>
              <p:nvPr/>
            </p:nvSpPr>
            <p:spPr>
              <a:xfrm>
                <a:off x="8683880" y="42575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57"/>
              <p:cNvSpPr/>
              <p:nvPr/>
            </p:nvSpPr>
            <p:spPr>
              <a:xfrm>
                <a:off x="7687419" y="463665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57"/>
              <p:cNvSpPr/>
              <p:nvPr/>
            </p:nvSpPr>
            <p:spPr>
              <a:xfrm>
                <a:off x="8173389" y="440469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906" name="Google Shape;906;p57"/>
          <p:cNvSpPr txBox="1"/>
          <p:nvPr>
            <p:ph idx="1" type="subTitle"/>
          </p:nvPr>
        </p:nvSpPr>
        <p:spPr>
          <a:xfrm>
            <a:off x="1578368" y="1986342"/>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7" name="Google Shape;907;p57"/>
          <p:cNvSpPr txBox="1"/>
          <p:nvPr>
            <p:ph idx="2" type="subTitle"/>
          </p:nvPr>
        </p:nvSpPr>
        <p:spPr>
          <a:xfrm>
            <a:off x="5484581" y="1986342"/>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8" name="Google Shape;908;p57"/>
          <p:cNvSpPr txBox="1"/>
          <p:nvPr>
            <p:ph idx="3" type="subTitle"/>
          </p:nvPr>
        </p:nvSpPr>
        <p:spPr>
          <a:xfrm>
            <a:off x="1578368" y="3629225"/>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9" name="Google Shape;909;p57"/>
          <p:cNvSpPr txBox="1"/>
          <p:nvPr>
            <p:ph idx="4" type="subTitle"/>
          </p:nvPr>
        </p:nvSpPr>
        <p:spPr>
          <a:xfrm>
            <a:off x="5484581" y="3629225"/>
            <a:ext cx="2793000" cy="6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0" name="Google Shape;910;p57"/>
          <p:cNvSpPr txBox="1"/>
          <p:nvPr>
            <p:ph idx="5" type="subTitle"/>
          </p:nvPr>
        </p:nvSpPr>
        <p:spPr>
          <a:xfrm>
            <a:off x="1578368" y="1489700"/>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11" name="Google Shape;911;p57"/>
          <p:cNvSpPr txBox="1"/>
          <p:nvPr>
            <p:ph idx="6" type="subTitle"/>
          </p:nvPr>
        </p:nvSpPr>
        <p:spPr>
          <a:xfrm>
            <a:off x="1578368" y="3132683"/>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12" name="Google Shape;912;p57"/>
          <p:cNvSpPr txBox="1"/>
          <p:nvPr>
            <p:ph idx="7" type="subTitle"/>
          </p:nvPr>
        </p:nvSpPr>
        <p:spPr>
          <a:xfrm>
            <a:off x="5484576" y="1489700"/>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13" name="Google Shape;913;p57"/>
          <p:cNvSpPr txBox="1"/>
          <p:nvPr>
            <p:ph idx="8" type="subTitle"/>
          </p:nvPr>
        </p:nvSpPr>
        <p:spPr>
          <a:xfrm>
            <a:off x="5484576" y="3132683"/>
            <a:ext cx="2793000" cy="505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14" name="Google Shape;914;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915" name="Shape 915"/>
        <p:cNvGrpSpPr/>
        <p:nvPr/>
      </p:nvGrpSpPr>
      <p:grpSpPr>
        <a:xfrm>
          <a:off x="0" y="0"/>
          <a:ext cx="0" cy="0"/>
          <a:chOff x="0" y="0"/>
          <a:chExt cx="0" cy="0"/>
        </a:xfrm>
      </p:grpSpPr>
      <p:grpSp>
        <p:nvGrpSpPr>
          <p:cNvPr id="916" name="Google Shape;916;p58"/>
          <p:cNvGrpSpPr/>
          <p:nvPr/>
        </p:nvGrpSpPr>
        <p:grpSpPr>
          <a:xfrm>
            <a:off x="-274100" y="-875345"/>
            <a:ext cx="9634800" cy="6353432"/>
            <a:chOff x="-274100" y="-875345"/>
            <a:chExt cx="9634800" cy="6353432"/>
          </a:xfrm>
        </p:grpSpPr>
        <p:pic>
          <p:nvPicPr>
            <p:cNvPr id="917" name="Google Shape;917;p58"/>
            <p:cNvPicPr preferRelativeResize="0"/>
            <p:nvPr/>
          </p:nvPicPr>
          <p:blipFill rotWithShape="1">
            <a:blip r:embed="rId2">
              <a:alphaModFix/>
            </a:blip>
            <a:srcRect b="0" l="0" r="0" t="0"/>
            <a:stretch/>
          </p:blipFill>
          <p:spPr>
            <a:xfrm>
              <a:off x="-274100" y="3339488"/>
              <a:ext cx="1162050" cy="1695450"/>
            </a:xfrm>
            <a:prstGeom prst="rect">
              <a:avLst/>
            </a:prstGeom>
            <a:noFill/>
            <a:ln>
              <a:noFill/>
            </a:ln>
          </p:spPr>
        </p:pic>
        <p:sp>
          <p:nvSpPr>
            <p:cNvPr id="918" name="Google Shape;918;p58"/>
            <p:cNvSpPr/>
            <p:nvPr/>
          </p:nvSpPr>
          <p:spPr>
            <a:xfrm>
              <a:off x="5678486" y="4556929"/>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58"/>
            <p:cNvSpPr/>
            <p:nvPr/>
          </p:nvSpPr>
          <p:spPr>
            <a:xfrm>
              <a:off x="6487269" y="47350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58"/>
            <p:cNvSpPr/>
            <p:nvPr/>
          </p:nvSpPr>
          <p:spPr>
            <a:xfrm>
              <a:off x="2999941" y="4302027"/>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58"/>
            <p:cNvSpPr/>
            <p:nvPr/>
          </p:nvSpPr>
          <p:spPr>
            <a:xfrm>
              <a:off x="1391959" y="4791646"/>
              <a:ext cx="265767" cy="564326"/>
            </a:xfrm>
            <a:custGeom>
              <a:rect b="b" l="l" r="r" t="t"/>
              <a:pathLst>
                <a:path extrusionOk="0" h="432434" w="203653">
                  <a:moveTo>
                    <a:pt x="203654" y="60007"/>
                  </a:moveTo>
                  <a:lnTo>
                    <a:pt x="103730" y="432435"/>
                  </a:lnTo>
                  <a:lnTo>
                    <a:pt x="36163" y="432435"/>
                  </a:lnTo>
                  <a:lnTo>
                    <a:pt x="135135" y="61913"/>
                  </a:lnTo>
                  <a:lnTo>
                    <a:pt x="0" y="61913"/>
                  </a:lnTo>
                  <a:lnTo>
                    <a:pt x="0" y="0"/>
                  </a:lnTo>
                  <a:lnTo>
                    <a:pt x="203654" y="0"/>
                  </a:lnTo>
                  <a:lnTo>
                    <a:pt x="203654" y="60007"/>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58"/>
            <p:cNvSpPr/>
            <p:nvPr/>
          </p:nvSpPr>
          <p:spPr>
            <a:xfrm>
              <a:off x="1033061" y="4843989"/>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58"/>
            <p:cNvSpPr/>
            <p:nvPr/>
          </p:nvSpPr>
          <p:spPr>
            <a:xfrm>
              <a:off x="2909711" y="4686823"/>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924" name="Google Shape;924;p58"/>
            <p:cNvPicPr preferRelativeResize="0"/>
            <p:nvPr/>
          </p:nvPicPr>
          <p:blipFill rotWithShape="1">
            <a:blip r:embed="rId3">
              <a:alphaModFix/>
            </a:blip>
            <a:srcRect b="0" l="0" r="0" t="0"/>
            <a:stretch/>
          </p:blipFill>
          <p:spPr>
            <a:xfrm>
              <a:off x="7982225" y="3395255"/>
              <a:ext cx="1378475" cy="2017270"/>
            </a:xfrm>
            <a:prstGeom prst="rect">
              <a:avLst/>
            </a:prstGeom>
            <a:noFill/>
            <a:ln>
              <a:noFill/>
            </a:ln>
          </p:spPr>
        </p:pic>
        <p:sp>
          <p:nvSpPr>
            <p:cNvPr id="925" name="Google Shape;925;p58"/>
            <p:cNvSpPr/>
            <p:nvPr/>
          </p:nvSpPr>
          <p:spPr>
            <a:xfrm>
              <a:off x="3811171" y="47634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58"/>
            <p:cNvSpPr/>
            <p:nvPr/>
          </p:nvSpPr>
          <p:spPr>
            <a:xfrm>
              <a:off x="5295739" y="469074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927" name="Google Shape;927;p58"/>
            <p:cNvPicPr preferRelativeResize="0"/>
            <p:nvPr/>
          </p:nvPicPr>
          <p:blipFill rotWithShape="1">
            <a:blip r:embed="rId3">
              <a:alphaModFix/>
            </a:blip>
            <a:srcRect b="0" l="0" r="0" t="0"/>
            <a:stretch/>
          </p:blipFill>
          <p:spPr>
            <a:xfrm>
              <a:off x="7782225" y="-875345"/>
              <a:ext cx="1378475" cy="2017270"/>
            </a:xfrm>
            <a:prstGeom prst="rect">
              <a:avLst/>
            </a:prstGeom>
            <a:noFill/>
            <a:ln>
              <a:noFill/>
            </a:ln>
          </p:spPr>
        </p:pic>
        <p:sp>
          <p:nvSpPr>
            <p:cNvPr id="928" name="Google Shape;928;p58"/>
            <p:cNvSpPr/>
            <p:nvPr/>
          </p:nvSpPr>
          <p:spPr>
            <a:xfrm>
              <a:off x="90648" y="398254"/>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58"/>
            <p:cNvSpPr/>
            <p:nvPr/>
          </p:nvSpPr>
          <p:spPr>
            <a:xfrm>
              <a:off x="601226" y="-152765"/>
              <a:ext cx="357669" cy="677441"/>
            </a:xfrm>
            <a:custGeom>
              <a:rect b="b" l="l" r="r" t="t"/>
              <a:pathLst>
                <a:path extrusionOk="0" h="519112" w="274076">
                  <a:moveTo>
                    <a:pt x="147506" y="0"/>
                  </a:moveTo>
                  <a:lnTo>
                    <a:pt x="236010" y="0"/>
                  </a:lnTo>
                  <a:lnTo>
                    <a:pt x="236010" y="350520"/>
                  </a:lnTo>
                  <a:lnTo>
                    <a:pt x="274076" y="350520"/>
                  </a:lnTo>
                  <a:lnTo>
                    <a:pt x="274076" y="424815"/>
                  </a:lnTo>
                  <a:lnTo>
                    <a:pt x="236010" y="424815"/>
                  </a:lnTo>
                  <a:lnTo>
                    <a:pt x="236010" y="519113"/>
                  </a:lnTo>
                  <a:lnTo>
                    <a:pt x="156071" y="519113"/>
                  </a:lnTo>
                  <a:lnTo>
                    <a:pt x="156071" y="424815"/>
                  </a:lnTo>
                  <a:lnTo>
                    <a:pt x="0" y="424815"/>
                  </a:lnTo>
                  <a:lnTo>
                    <a:pt x="0" y="350520"/>
                  </a:lnTo>
                  <a:lnTo>
                    <a:pt x="147506" y="0"/>
                  </a:lnTo>
                  <a:close/>
                  <a:moveTo>
                    <a:pt x="157023" y="155258"/>
                  </a:moveTo>
                  <a:lnTo>
                    <a:pt x="75181" y="350520"/>
                  </a:lnTo>
                  <a:lnTo>
                    <a:pt x="157023" y="350520"/>
                  </a:lnTo>
                  <a:lnTo>
                    <a:pt x="157023" y="155258"/>
                  </a:lnTo>
                  <a:close/>
                </a:path>
              </a:pathLst>
            </a:custGeom>
            <a:solidFill>
              <a:srgbClr val="FFFFFF">
                <a:alpha val="8117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58"/>
            <p:cNvSpPr/>
            <p:nvPr/>
          </p:nvSpPr>
          <p:spPr>
            <a:xfrm>
              <a:off x="8770199" y="529761"/>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58"/>
            <p:cNvSpPr/>
            <p:nvPr/>
          </p:nvSpPr>
          <p:spPr>
            <a:xfrm>
              <a:off x="1246861" y="-17277"/>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58"/>
            <p:cNvSpPr/>
            <p:nvPr/>
          </p:nvSpPr>
          <p:spPr>
            <a:xfrm>
              <a:off x="7638641" y="-72432"/>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33" name="Google Shape;933;p58"/>
          <p:cNvSpPr txBox="1"/>
          <p:nvPr>
            <p:ph idx="1" type="subTitle"/>
          </p:nvPr>
        </p:nvSpPr>
        <p:spPr>
          <a:xfrm>
            <a:off x="1032202" y="2072290"/>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4" name="Google Shape;934;p58"/>
          <p:cNvSpPr txBox="1"/>
          <p:nvPr>
            <p:ph idx="2" type="subTitle"/>
          </p:nvPr>
        </p:nvSpPr>
        <p:spPr>
          <a:xfrm>
            <a:off x="3633600" y="2072290"/>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5" name="Google Shape;935;p58"/>
          <p:cNvSpPr txBox="1"/>
          <p:nvPr>
            <p:ph idx="3" type="subTitle"/>
          </p:nvPr>
        </p:nvSpPr>
        <p:spPr>
          <a:xfrm>
            <a:off x="1032202" y="3717113"/>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6" name="Google Shape;936;p58"/>
          <p:cNvSpPr txBox="1"/>
          <p:nvPr>
            <p:ph idx="4" type="subTitle"/>
          </p:nvPr>
        </p:nvSpPr>
        <p:spPr>
          <a:xfrm>
            <a:off x="3633600" y="3717113"/>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7" name="Google Shape;937;p58"/>
          <p:cNvSpPr txBox="1"/>
          <p:nvPr>
            <p:ph idx="5" type="subTitle"/>
          </p:nvPr>
        </p:nvSpPr>
        <p:spPr>
          <a:xfrm>
            <a:off x="6234998" y="2072290"/>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8" name="Google Shape;938;p58"/>
          <p:cNvSpPr txBox="1"/>
          <p:nvPr>
            <p:ph idx="6" type="subTitle"/>
          </p:nvPr>
        </p:nvSpPr>
        <p:spPr>
          <a:xfrm>
            <a:off x="6234998" y="3717113"/>
            <a:ext cx="18768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9" name="Google Shape;939;p58"/>
          <p:cNvSpPr txBox="1"/>
          <p:nvPr>
            <p:ph idx="7" type="subTitle"/>
          </p:nvPr>
        </p:nvSpPr>
        <p:spPr>
          <a:xfrm>
            <a:off x="1033050" y="1308623"/>
            <a:ext cx="1875000" cy="823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40" name="Google Shape;940;p58"/>
          <p:cNvSpPr txBox="1"/>
          <p:nvPr>
            <p:ph idx="8" type="subTitle"/>
          </p:nvPr>
        </p:nvSpPr>
        <p:spPr>
          <a:xfrm>
            <a:off x="3634449" y="1308623"/>
            <a:ext cx="1875000" cy="823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41" name="Google Shape;941;p58"/>
          <p:cNvSpPr txBox="1"/>
          <p:nvPr>
            <p:ph idx="9" type="subTitle"/>
          </p:nvPr>
        </p:nvSpPr>
        <p:spPr>
          <a:xfrm>
            <a:off x="6235849" y="1308623"/>
            <a:ext cx="1875000" cy="823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42" name="Google Shape;942;p58"/>
          <p:cNvSpPr txBox="1"/>
          <p:nvPr>
            <p:ph idx="13" type="subTitle"/>
          </p:nvPr>
        </p:nvSpPr>
        <p:spPr>
          <a:xfrm>
            <a:off x="1033050" y="2889927"/>
            <a:ext cx="1875000" cy="886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43" name="Google Shape;943;p58"/>
          <p:cNvSpPr txBox="1"/>
          <p:nvPr>
            <p:ph idx="14" type="subTitle"/>
          </p:nvPr>
        </p:nvSpPr>
        <p:spPr>
          <a:xfrm>
            <a:off x="3634449" y="2889927"/>
            <a:ext cx="1875000" cy="886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44" name="Google Shape;944;p58"/>
          <p:cNvSpPr txBox="1"/>
          <p:nvPr>
            <p:ph idx="15" type="subTitle"/>
          </p:nvPr>
        </p:nvSpPr>
        <p:spPr>
          <a:xfrm>
            <a:off x="6235849" y="2889927"/>
            <a:ext cx="1875000" cy="886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Rajdhani"/>
              <a:buNone/>
              <a:defRPr b="1" sz="2400">
                <a:solidFill>
                  <a:schemeClr val="dk1"/>
                </a:solidFill>
                <a:latin typeface="Rajdhani"/>
                <a:ea typeface="Rajdhani"/>
                <a:cs typeface="Rajdhani"/>
                <a:sym typeface="Rajdhani"/>
              </a:defRPr>
            </a:lvl1pPr>
            <a:lvl2pPr lvl="1" algn="ctr">
              <a:lnSpc>
                <a:spcPct val="100000"/>
              </a:lnSpc>
              <a:spcBef>
                <a:spcPts val="0"/>
              </a:spcBef>
              <a:spcAft>
                <a:spcPts val="0"/>
              </a:spcAft>
              <a:buSzPts val="2400"/>
              <a:buFont typeface="Rajdhani"/>
              <a:buNone/>
              <a:defRPr b="1" sz="2400">
                <a:latin typeface="Rajdhani"/>
                <a:ea typeface="Rajdhani"/>
                <a:cs typeface="Rajdhani"/>
                <a:sym typeface="Rajdhani"/>
              </a:defRPr>
            </a:lvl2pPr>
            <a:lvl3pPr lvl="2" algn="ctr">
              <a:lnSpc>
                <a:spcPct val="100000"/>
              </a:lnSpc>
              <a:spcBef>
                <a:spcPts val="0"/>
              </a:spcBef>
              <a:spcAft>
                <a:spcPts val="0"/>
              </a:spcAft>
              <a:buSzPts val="2400"/>
              <a:buFont typeface="Rajdhani"/>
              <a:buNone/>
              <a:defRPr b="1" sz="2400">
                <a:latin typeface="Rajdhani"/>
                <a:ea typeface="Rajdhani"/>
                <a:cs typeface="Rajdhani"/>
                <a:sym typeface="Rajdhani"/>
              </a:defRPr>
            </a:lvl3pPr>
            <a:lvl4pPr lvl="3" algn="ctr">
              <a:lnSpc>
                <a:spcPct val="100000"/>
              </a:lnSpc>
              <a:spcBef>
                <a:spcPts val="0"/>
              </a:spcBef>
              <a:spcAft>
                <a:spcPts val="0"/>
              </a:spcAft>
              <a:buSzPts val="2400"/>
              <a:buFont typeface="Rajdhani"/>
              <a:buNone/>
              <a:defRPr b="1" sz="2400">
                <a:latin typeface="Rajdhani"/>
                <a:ea typeface="Rajdhani"/>
                <a:cs typeface="Rajdhani"/>
                <a:sym typeface="Rajdhani"/>
              </a:defRPr>
            </a:lvl4pPr>
            <a:lvl5pPr lvl="4" algn="ctr">
              <a:lnSpc>
                <a:spcPct val="100000"/>
              </a:lnSpc>
              <a:spcBef>
                <a:spcPts val="0"/>
              </a:spcBef>
              <a:spcAft>
                <a:spcPts val="0"/>
              </a:spcAft>
              <a:buSzPts val="2400"/>
              <a:buFont typeface="Rajdhani"/>
              <a:buNone/>
              <a:defRPr b="1" sz="2400">
                <a:latin typeface="Rajdhani"/>
                <a:ea typeface="Rajdhani"/>
                <a:cs typeface="Rajdhani"/>
                <a:sym typeface="Rajdhani"/>
              </a:defRPr>
            </a:lvl5pPr>
            <a:lvl6pPr lvl="5" algn="ctr">
              <a:lnSpc>
                <a:spcPct val="100000"/>
              </a:lnSpc>
              <a:spcBef>
                <a:spcPts val="0"/>
              </a:spcBef>
              <a:spcAft>
                <a:spcPts val="0"/>
              </a:spcAft>
              <a:buSzPts val="2400"/>
              <a:buFont typeface="Rajdhani"/>
              <a:buNone/>
              <a:defRPr b="1" sz="2400">
                <a:latin typeface="Rajdhani"/>
                <a:ea typeface="Rajdhani"/>
                <a:cs typeface="Rajdhani"/>
                <a:sym typeface="Rajdhani"/>
              </a:defRPr>
            </a:lvl6pPr>
            <a:lvl7pPr lvl="6" algn="ctr">
              <a:lnSpc>
                <a:spcPct val="100000"/>
              </a:lnSpc>
              <a:spcBef>
                <a:spcPts val="0"/>
              </a:spcBef>
              <a:spcAft>
                <a:spcPts val="0"/>
              </a:spcAft>
              <a:buSzPts val="2400"/>
              <a:buFont typeface="Rajdhani"/>
              <a:buNone/>
              <a:defRPr b="1" sz="2400">
                <a:latin typeface="Rajdhani"/>
                <a:ea typeface="Rajdhani"/>
                <a:cs typeface="Rajdhani"/>
                <a:sym typeface="Rajdhani"/>
              </a:defRPr>
            </a:lvl7pPr>
            <a:lvl8pPr lvl="7" algn="ctr">
              <a:lnSpc>
                <a:spcPct val="100000"/>
              </a:lnSpc>
              <a:spcBef>
                <a:spcPts val="0"/>
              </a:spcBef>
              <a:spcAft>
                <a:spcPts val="0"/>
              </a:spcAft>
              <a:buSzPts val="2400"/>
              <a:buFont typeface="Rajdhani"/>
              <a:buNone/>
              <a:defRPr b="1" sz="2400">
                <a:latin typeface="Rajdhani"/>
                <a:ea typeface="Rajdhani"/>
                <a:cs typeface="Rajdhani"/>
                <a:sym typeface="Rajdhani"/>
              </a:defRPr>
            </a:lvl8pPr>
            <a:lvl9pPr lvl="8" algn="ctr">
              <a:lnSpc>
                <a:spcPct val="100000"/>
              </a:lnSpc>
              <a:spcBef>
                <a:spcPts val="0"/>
              </a:spcBef>
              <a:spcAft>
                <a:spcPts val="0"/>
              </a:spcAft>
              <a:buSzPts val="2400"/>
              <a:buFont typeface="Rajdhani"/>
              <a:buNone/>
              <a:defRPr b="1" sz="2400">
                <a:latin typeface="Rajdhani"/>
                <a:ea typeface="Rajdhani"/>
                <a:cs typeface="Rajdhani"/>
                <a:sym typeface="Rajdhani"/>
              </a:defRPr>
            </a:lvl9pPr>
          </a:lstStyle>
          <a:p/>
        </p:txBody>
      </p:sp>
      <p:sp>
        <p:nvSpPr>
          <p:cNvPr id="945" name="Google Shape;945;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946" name="Shape 946"/>
        <p:cNvGrpSpPr/>
        <p:nvPr/>
      </p:nvGrpSpPr>
      <p:grpSpPr>
        <a:xfrm>
          <a:off x="0" y="0"/>
          <a:ext cx="0" cy="0"/>
          <a:chOff x="0" y="0"/>
          <a:chExt cx="0" cy="0"/>
        </a:xfrm>
      </p:grpSpPr>
      <p:grpSp>
        <p:nvGrpSpPr>
          <p:cNvPr id="947" name="Google Shape;947;p59"/>
          <p:cNvGrpSpPr/>
          <p:nvPr/>
        </p:nvGrpSpPr>
        <p:grpSpPr>
          <a:xfrm>
            <a:off x="-12242" y="-448318"/>
            <a:ext cx="9290217" cy="5988162"/>
            <a:chOff x="-12242" y="-448318"/>
            <a:chExt cx="9290217" cy="5988162"/>
          </a:xfrm>
        </p:grpSpPr>
        <p:grpSp>
          <p:nvGrpSpPr>
            <p:cNvPr id="948" name="Google Shape;948;p59"/>
            <p:cNvGrpSpPr/>
            <p:nvPr/>
          </p:nvGrpSpPr>
          <p:grpSpPr>
            <a:xfrm>
              <a:off x="6842175" y="-448318"/>
              <a:ext cx="2435800" cy="5988162"/>
              <a:chOff x="6842175" y="-448318"/>
              <a:chExt cx="2435800" cy="5988162"/>
            </a:xfrm>
          </p:grpSpPr>
          <p:pic>
            <p:nvPicPr>
              <p:cNvPr id="949" name="Google Shape;949;p59"/>
              <p:cNvPicPr preferRelativeResize="0"/>
              <p:nvPr/>
            </p:nvPicPr>
            <p:blipFill rotWithShape="1">
              <a:blip r:embed="rId2">
                <a:alphaModFix/>
              </a:blip>
              <a:srcRect b="0" l="0" r="0" t="0"/>
              <a:stretch/>
            </p:blipFill>
            <p:spPr>
              <a:xfrm>
                <a:off x="6842175" y="-448318"/>
                <a:ext cx="1378475" cy="1902082"/>
              </a:xfrm>
              <a:prstGeom prst="rect">
                <a:avLst/>
              </a:prstGeom>
              <a:noFill/>
              <a:ln>
                <a:noFill/>
              </a:ln>
            </p:spPr>
          </p:pic>
          <p:sp>
            <p:nvSpPr>
              <p:cNvPr id="950" name="Google Shape;950;p59"/>
              <p:cNvSpPr/>
              <p:nvPr/>
            </p:nvSpPr>
            <p:spPr>
              <a:xfrm>
                <a:off x="7096869" y="4754631"/>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59"/>
              <p:cNvSpPr/>
              <p:nvPr/>
            </p:nvSpPr>
            <p:spPr>
              <a:xfrm flipH="1" rot="10800000">
                <a:off x="8012851" y="473370"/>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59"/>
              <p:cNvSpPr/>
              <p:nvPr/>
            </p:nvSpPr>
            <p:spPr>
              <a:xfrm>
                <a:off x="8337346" y="1225157"/>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59"/>
              <p:cNvSpPr/>
              <p:nvPr/>
            </p:nvSpPr>
            <p:spPr>
              <a:xfrm>
                <a:off x="8683855" y="171460"/>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954" name="Google Shape;954;p59"/>
              <p:cNvPicPr preferRelativeResize="0"/>
              <p:nvPr/>
            </p:nvPicPr>
            <p:blipFill rotWithShape="1">
              <a:blip r:embed="rId3">
                <a:alphaModFix/>
              </a:blip>
              <a:srcRect b="0" l="0" r="0" t="0"/>
              <a:stretch/>
            </p:blipFill>
            <p:spPr>
              <a:xfrm rot="10800000">
                <a:off x="7899500" y="2080639"/>
                <a:ext cx="1378475" cy="2017270"/>
              </a:xfrm>
              <a:prstGeom prst="rect">
                <a:avLst/>
              </a:prstGeom>
              <a:noFill/>
              <a:ln>
                <a:noFill/>
              </a:ln>
            </p:spPr>
          </p:pic>
          <p:sp>
            <p:nvSpPr>
              <p:cNvPr id="955" name="Google Shape;955;p59"/>
              <p:cNvSpPr/>
              <p:nvPr/>
            </p:nvSpPr>
            <p:spPr>
              <a:xfrm>
                <a:off x="8731060" y="2145837"/>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59"/>
              <p:cNvSpPr/>
              <p:nvPr/>
            </p:nvSpPr>
            <p:spPr>
              <a:xfrm>
                <a:off x="8717874" y="4011670"/>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59"/>
              <p:cNvSpPr/>
              <p:nvPr/>
            </p:nvSpPr>
            <p:spPr>
              <a:xfrm rot="10800000">
                <a:off x="8144285" y="4376631"/>
                <a:ext cx="542620" cy="1163213"/>
              </a:xfrm>
              <a:custGeom>
                <a:rect b="b" l="l" r="r" t="t"/>
                <a:pathLst>
                  <a:path extrusionOk="0" h="530542" w="247489">
                    <a:moveTo>
                      <a:pt x="31464" y="34290"/>
                    </a:moveTo>
                    <a:cubicBezTo>
                      <a:pt x="52400" y="11430"/>
                      <a:pt x="82853" y="0"/>
                      <a:pt x="123774" y="0"/>
                    </a:cubicBezTo>
                    <a:cubicBezTo>
                      <a:pt x="163744" y="0"/>
                      <a:pt x="194197" y="11430"/>
                      <a:pt x="216085" y="34290"/>
                    </a:cubicBezTo>
                    <a:cubicBezTo>
                      <a:pt x="237021" y="57150"/>
                      <a:pt x="247489" y="89535"/>
                      <a:pt x="247489" y="130492"/>
                    </a:cubicBezTo>
                    <a:lnTo>
                      <a:pt x="247489" y="400050"/>
                    </a:lnTo>
                    <a:cubicBezTo>
                      <a:pt x="247489" y="441960"/>
                      <a:pt x="237021" y="473392"/>
                      <a:pt x="216085" y="496253"/>
                    </a:cubicBezTo>
                    <a:cubicBezTo>
                      <a:pt x="195148" y="519113"/>
                      <a:pt x="164695" y="530542"/>
                      <a:pt x="123774" y="530542"/>
                    </a:cubicBezTo>
                    <a:cubicBezTo>
                      <a:pt x="83805" y="530542"/>
                      <a:pt x="53352" y="519113"/>
                      <a:pt x="31464" y="496253"/>
                    </a:cubicBezTo>
                    <a:cubicBezTo>
                      <a:pt x="10527" y="473392"/>
                      <a:pt x="59" y="441007"/>
                      <a:pt x="59" y="400050"/>
                    </a:cubicBezTo>
                    <a:lnTo>
                      <a:pt x="59" y="130492"/>
                    </a:lnTo>
                    <a:cubicBezTo>
                      <a:pt x="-892" y="89535"/>
                      <a:pt x="9576" y="57150"/>
                      <a:pt x="31464" y="34290"/>
                    </a:cubicBezTo>
                    <a:close/>
                    <a:moveTo>
                      <a:pt x="122823" y="457200"/>
                    </a:moveTo>
                    <a:cubicBezTo>
                      <a:pt x="151373" y="457200"/>
                      <a:pt x="164695" y="440055"/>
                      <a:pt x="164695" y="405765"/>
                    </a:cubicBezTo>
                    <a:lnTo>
                      <a:pt x="164695" y="125730"/>
                    </a:lnTo>
                    <a:cubicBezTo>
                      <a:pt x="164695" y="91440"/>
                      <a:pt x="150421" y="74295"/>
                      <a:pt x="122823" y="74295"/>
                    </a:cubicBezTo>
                    <a:cubicBezTo>
                      <a:pt x="95225" y="74295"/>
                      <a:pt x="80950" y="91440"/>
                      <a:pt x="80950" y="125730"/>
                    </a:cubicBezTo>
                    <a:lnTo>
                      <a:pt x="80950" y="405765"/>
                    </a:lnTo>
                    <a:cubicBezTo>
                      <a:pt x="80950" y="440055"/>
                      <a:pt x="95225" y="457200"/>
                      <a:pt x="122823" y="45720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59"/>
              <p:cNvSpPr/>
              <p:nvPr/>
            </p:nvSpPr>
            <p:spPr>
              <a:xfrm>
                <a:off x="7873460" y="4349412"/>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59" name="Google Shape;959;p59"/>
            <p:cNvGrpSpPr/>
            <p:nvPr/>
          </p:nvGrpSpPr>
          <p:grpSpPr>
            <a:xfrm>
              <a:off x="-12242" y="-359312"/>
              <a:ext cx="1912209" cy="5516870"/>
              <a:chOff x="-12242" y="-359312"/>
              <a:chExt cx="1912209" cy="5516870"/>
            </a:xfrm>
          </p:grpSpPr>
          <p:pic>
            <p:nvPicPr>
              <p:cNvPr id="960" name="Google Shape;960;p59"/>
              <p:cNvPicPr preferRelativeResize="0"/>
              <p:nvPr/>
            </p:nvPicPr>
            <p:blipFill rotWithShape="1">
              <a:blip r:embed="rId2">
                <a:alphaModFix/>
              </a:blip>
              <a:srcRect b="0" l="0" r="0" t="0"/>
              <a:stretch/>
            </p:blipFill>
            <p:spPr>
              <a:xfrm>
                <a:off x="404242" y="3134863"/>
                <a:ext cx="1378475" cy="1902082"/>
              </a:xfrm>
              <a:prstGeom prst="rect">
                <a:avLst/>
              </a:prstGeom>
              <a:noFill/>
              <a:ln>
                <a:noFill/>
              </a:ln>
            </p:spPr>
          </p:pic>
          <p:pic>
            <p:nvPicPr>
              <p:cNvPr id="961" name="Google Shape;961;p59"/>
              <p:cNvPicPr preferRelativeResize="0"/>
              <p:nvPr/>
            </p:nvPicPr>
            <p:blipFill rotWithShape="1">
              <a:blip r:embed="rId3">
                <a:alphaModFix/>
              </a:blip>
              <a:srcRect b="0" l="0" r="0" t="0"/>
              <a:stretch/>
            </p:blipFill>
            <p:spPr>
              <a:xfrm>
                <a:off x="23979" y="1339805"/>
                <a:ext cx="1378475" cy="2017270"/>
              </a:xfrm>
              <a:prstGeom prst="rect">
                <a:avLst/>
              </a:prstGeom>
              <a:noFill/>
              <a:ln>
                <a:noFill/>
              </a:ln>
            </p:spPr>
          </p:pic>
          <p:pic>
            <p:nvPicPr>
              <p:cNvPr id="962" name="Google Shape;962;p59"/>
              <p:cNvPicPr preferRelativeResize="0"/>
              <p:nvPr/>
            </p:nvPicPr>
            <p:blipFill rotWithShape="1">
              <a:blip r:embed="rId4">
                <a:alphaModFix/>
              </a:blip>
              <a:srcRect b="0" l="0" r="0" t="0"/>
              <a:stretch/>
            </p:blipFill>
            <p:spPr>
              <a:xfrm flipH="1">
                <a:off x="718867" y="-359312"/>
                <a:ext cx="1181100" cy="1724025"/>
              </a:xfrm>
              <a:prstGeom prst="rect">
                <a:avLst/>
              </a:prstGeom>
              <a:noFill/>
              <a:ln>
                <a:noFill/>
              </a:ln>
            </p:spPr>
          </p:pic>
          <p:sp>
            <p:nvSpPr>
              <p:cNvPr id="963" name="Google Shape;963;p59"/>
              <p:cNvSpPr/>
              <p:nvPr/>
            </p:nvSpPr>
            <p:spPr>
              <a:xfrm flipH="1">
                <a:off x="617583" y="475893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59"/>
              <p:cNvSpPr/>
              <p:nvPr/>
            </p:nvSpPr>
            <p:spPr>
              <a:xfrm>
                <a:off x="921580" y="923444"/>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59"/>
              <p:cNvSpPr/>
              <p:nvPr/>
            </p:nvSpPr>
            <p:spPr>
              <a:xfrm>
                <a:off x="287001" y="154536"/>
                <a:ext cx="213867" cy="403245"/>
              </a:xfrm>
              <a:custGeom>
                <a:rect b="b" l="l" r="r" t="t"/>
                <a:pathLst>
                  <a:path extrusionOk="0" h="432434" w="229348">
                    <a:moveTo>
                      <a:pt x="122763" y="0"/>
                    </a:moveTo>
                    <a:lnTo>
                      <a:pt x="196992" y="0"/>
                    </a:lnTo>
                    <a:lnTo>
                      <a:pt x="196992" y="292418"/>
                    </a:lnTo>
                    <a:lnTo>
                      <a:pt x="229348" y="292418"/>
                    </a:lnTo>
                    <a:lnTo>
                      <a:pt x="229348" y="354330"/>
                    </a:lnTo>
                    <a:lnTo>
                      <a:pt x="196992" y="354330"/>
                    </a:lnTo>
                    <a:lnTo>
                      <a:pt x="196992" y="432435"/>
                    </a:lnTo>
                    <a:lnTo>
                      <a:pt x="130377" y="432435"/>
                    </a:lnTo>
                    <a:lnTo>
                      <a:pt x="130377" y="353378"/>
                    </a:lnTo>
                    <a:lnTo>
                      <a:pt x="0" y="353378"/>
                    </a:lnTo>
                    <a:lnTo>
                      <a:pt x="0" y="291465"/>
                    </a:lnTo>
                    <a:lnTo>
                      <a:pt x="122763" y="0"/>
                    </a:lnTo>
                    <a:close/>
                    <a:moveTo>
                      <a:pt x="129425" y="129540"/>
                    </a:moveTo>
                    <a:lnTo>
                      <a:pt x="60905" y="291465"/>
                    </a:lnTo>
                    <a:lnTo>
                      <a:pt x="129425" y="291465"/>
                    </a:lnTo>
                    <a:lnTo>
                      <a:pt x="129425" y="129540"/>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59"/>
              <p:cNvSpPr/>
              <p:nvPr/>
            </p:nvSpPr>
            <p:spPr>
              <a:xfrm>
                <a:off x="-12242" y="28273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59"/>
              <p:cNvSpPr/>
              <p:nvPr/>
            </p:nvSpPr>
            <p:spPr>
              <a:xfrm>
                <a:off x="229288" y="1051031"/>
                <a:ext cx="111771" cy="402736"/>
              </a:xfrm>
              <a:custGeom>
                <a:rect b="b" l="l" r="r" t="t"/>
                <a:pathLst>
                  <a:path extrusionOk="0" h="308610" w="85648">
                    <a:moveTo>
                      <a:pt x="28550" y="34290"/>
                    </a:moveTo>
                    <a:cubicBezTo>
                      <a:pt x="35211" y="30480"/>
                      <a:pt x="40921" y="26670"/>
                      <a:pt x="43776" y="20955"/>
                    </a:cubicBezTo>
                    <a:cubicBezTo>
                      <a:pt x="47583" y="15240"/>
                      <a:pt x="50438" y="8573"/>
                      <a:pt x="53293" y="0"/>
                    </a:cubicBezTo>
                    <a:lnTo>
                      <a:pt x="85649" y="0"/>
                    </a:lnTo>
                    <a:lnTo>
                      <a:pt x="85649" y="308610"/>
                    </a:lnTo>
                    <a:lnTo>
                      <a:pt x="37115" y="308610"/>
                    </a:lnTo>
                    <a:lnTo>
                      <a:pt x="37115" y="74295"/>
                    </a:lnTo>
                    <a:lnTo>
                      <a:pt x="0" y="74295"/>
                    </a:lnTo>
                    <a:lnTo>
                      <a:pt x="0" y="40005"/>
                    </a:lnTo>
                    <a:cubicBezTo>
                      <a:pt x="12371" y="39052"/>
                      <a:pt x="21888" y="38100"/>
                      <a:pt x="28550" y="34290"/>
                    </a:cubicBez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59"/>
              <p:cNvSpPr/>
              <p:nvPr/>
            </p:nvSpPr>
            <p:spPr>
              <a:xfrm>
                <a:off x="144224" y="37546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59"/>
              <p:cNvSpPr/>
              <p:nvPr/>
            </p:nvSpPr>
            <p:spPr>
              <a:xfrm>
                <a:off x="1244505" y="303261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970" name="Google Shape;970;p59"/>
          <p:cNvSpPr txBox="1"/>
          <p:nvPr>
            <p:ph type="title"/>
          </p:nvPr>
        </p:nvSpPr>
        <p:spPr>
          <a:xfrm>
            <a:off x="2223600" y="575634"/>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71" name="Google Shape;971;p59"/>
          <p:cNvSpPr txBox="1"/>
          <p:nvPr>
            <p:ph idx="1" type="subTitle"/>
          </p:nvPr>
        </p:nvSpPr>
        <p:spPr>
          <a:xfrm>
            <a:off x="2223600" y="1264554"/>
            <a:ext cx="4696800" cy="598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972" name="Google Shape;972;p59"/>
          <p:cNvSpPr txBox="1"/>
          <p:nvPr>
            <p:ph idx="2" type="title"/>
          </p:nvPr>
        </p:nvSpPr>
        <p:spPr>
          <a:xfrm>
            <a:off x="2223600" y="1927890"/>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73" name="Google Shape;973;p59"/>
          <p:cNvSpPr txBox="1"/>
          <p:nvPr>
            <p:ph idx="3" type="subTitle"/>
          </p:nvPr>
        </p:nvSpPr>
        <p:spPr>
          <a:xfrm>
            <a:off x="2223600" y="2616810"/>
            <a:ext cx="4696800" cy="598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974" name="Google Shape;974;p59"/>
          <p:cNvSpPr txBox="1"/>
          <p:nvPr>
            <p:ph idx="4" type="title"/>
          </p:nvPr>
        </p:nvSpPr>
        <p:spPr>
          <a:xfrm>
            <a:off x="2223600" y="3280146"/>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75" name="Google Shape;975;p59"/>
          <p:cNvSpPr txBox="1"/>
          <p:nvPr>
            <p:ph idx="5" type="subTitle"/>
          </p:nvPr>
        </p:nvSpPr>
        <p:spPr>
          <a:xfrm>
            <a:off x="2223600" y="3969066"/>
            <a:ext cx="4696800" cy="598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976" name="Shape 976"/>
        <p:cNvGrpSpPr/>
        <p:nvPr/>
      </p:nvGrpSpPr>
      <p:grpSpPr>
        <a:xfrm>
          <a:off x="0" y="0"/>
          <a:ext cx="0" cy="0"/>
          <a:chOff x="0" y="0"/>
          <a:chExt cx="0" cy="0"/>
        </a:xfrm>
      </p:grpSpPr>
      <p:grpSp>
        <p:nvGrpSpPr>
          <p:cNvPr id="977" name="Google Shape;977;p60"/>
          <p:cNvGrpSpPr/>
          <p:nvPr/>
        </p:nvGrpSpPr>
        <p:grpSpPr>
          <a:xfrm>
            <a:off x="-12242" y="-448318"/>
            <a:ext cx="8978010" cy="5605876"/>
            <a:chOff x="-12242" y="-448318"/>
            <a:chExt cx="8978010" cy="5605876"/>
          </a:xfrm>
        </p:grpSpPr>
        <p:grpSp>
          <p:nvGrpSpPr>
            <p:cNvPr id="978" name="Google Shape;978;p60"/>
            <p:cNvGrpSpPr/>
            <p:nvPr/>
          </p:nvGrpSpPr>
          <p:grpSpPr>
            <a:xfrm>
              <a:off x="7146975" y="-448318"/>
              <a:ext cx="1818793" cy="2250231"/>
              <a:chOff x="7146975" y="-448318"/>
              <a:chExt cx="1818793" cy="2250231"/>
            </a:xfrm>
          </p:grpSpPr>
          <p:pic>
            <p:nvPicPr>
              <p:cNvPr id="979" name="Google Shape;979;p60"/>
              <p:cNvPicPr preferRelativeResize="0"/>
              <p:nvPr/>
            </p:nvPicPr>
            <p:blipFill rotWithShape="1">
              <a:blip r:embed="rId2">
                <a:alphaModFix/>
              </a:blip>
              <a:srcRect b="0" l="0" r="0" t="0"/>
              <a:stretch/>
            </p:blipFill>
            <p:spPr>
              <a:xfrm>
                <a:off x="7146975" y="-448318"/>
                <a:ext cx="1378475" cy="1902082"/>
              </a:xfrm>
              <a:prstGeom prst="rect">
                <a:avLst/>
              </a:prstGeom>
              <a:noFill/>
              <a:ln>
                <a:noFill/>
              </a:ln>
            </p:spPr>
          </p:pic>
          <p:sp>
            <p:nvSpPr>
              <p:cNvPr id="980" name="Google Shape;980;p60"/>
              <p:cNvSpPr/>
              <p:nvPr/>
            </p:nvSpPr>
            <p:spPr>
              <a:xfrm flipH="1">
                <a:off x="8317652" y="473369"/>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60"/>
              <p:cNvSpPr/>
              <p:nvPr/>
            </p:nvSpPr>
            <p:spPr>
              <a:xfrm>
                <a:off x="8642146" y="1225157"/>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60"/>
              <p:cNvSpPr/>
              <p:nvPr/>
            </p:nvSpPr>
            <p:spPr>
              <a:xfrm>
                <a:off x="8683855" y="171460"/>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83" name="Google Shape;983;p60"/>
            <p:cNvGrpSpPr/>
            <p:nvPr/>
          </p:nvGrpSpPr>
          <p:grpSpPr>
            <a:xfrm>
              <a:off x="-12242" y="1339805"/>
              <a:ext cx="1794959" cy="3817753"/>
              <a:chOff x="-12242" y="1339805"/>
              <a:chExt cx="1794959" cy="3817753"/>
            </a:xfrm>
          </p:grpSpPr>
          <p:pic>
            <p:nvPicPr>
              <p:cNvPr id="984" name="Google Shape;984;p60"/>
              <p:cNvPicPr preferRelativeResize="0"/>
              <p:nvPr/>
            </p:nvPicPr>
            <p:blipFill rotWithShape="1">
              <a:blip r:embed="rId2">
                <a:alphaModFix/>
              </a:blip>
              <a:srcRect b="0" l="0" r="0" t="0"/>
              <a:stretch/>
            </p:blipFill>
            <p:spPr>
              <a:xfrm>
                <a:off x="404242" y="3134863"/>
                <a:ext cx="1378475" cy="1902082"/>
              </a:xfrm>
              <a:prstGeom prst="rect">
                <a:avLst/>
              </a:prstGeom>
              <a:noFill/>
              <a:ln>
                <a:noFill/>
              </a:ln>
            </p:spPr>
          </p:pic>
          <p:pic>
            <p:nvPicPr>
              <p:cNvPr id="985" name="Google Shape;985;p60"/>
              <p:cNvPicPr preferRelativeResize="0"/>
              <p:nvPr/>
            </p:nvPicPr>
            <p:blipFill rotWithShape="1">
              <a:blip r:embed="rId3">
                <a:alphaModFix/>
              </a:blip>
              <a:srcRect b="0" l="0" r="0" t="0"/>
              <a:stretch/>
            </p:blipFill>
            <p:spPr>
              <a:xfrm>
                <a:off x="23979" y="1339805"/>
                <a:ext cx="1378475" cy="2017270"/>
              </a:xfrm>
              <a:prstGeom prst="rect">
                <a:avLst/>
              </a:prstGeom>
              <a:noFill/>
              <a:ln>
                <a:noFill/>
              </a:ln>
            </p:spPr>
          </p:pic>
          <p:sp>
            <p:nvSpPr>
              <p:cNvPr id="986" name="Google Shape;986;p60"/>
              <p:cNvSpPr/>
              <p:nvPr/>
            </p:nvSpPr>
            <p:spPr>
              <a:xfrm flipH="1">
                <a:off x="617583" y="475893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60"/>
              <p:cNvSpPr/>
              <p:nvPr/>
            </p:nvSpPr>
            <p:spPr>
              <a:xfrm>
                <a:off x="-12242" y="2827388"/>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60"/>
              <p:cNvSpPr/>
              <p:nvPr/>
            </p:nvSpPr>
            <p:spPr>
              <a:xfrm>
                <a:off x="144224" y="3754642"/>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60"/>
              <p:cNvSpPr/>
              <p:nvPr/>
            </p:nvSpPr>
            <p:spPr>
              <a:xfrm>
                <a:off x="1244505" y="3032618"/>
                <a:ext cx="187527" cy="405221"/>
              </a:xfrm>
              <a:custGeom>
                <a:rect b="b" l="l" r="r" t="t"/>
                <a:pathLst>
                  <a:path extrusionOk="0" h="310514" w="143699">
                    <a:moveTo>
                      <a:pt x="45679" y="238125"/>
                    </a:moveTo>
                    <a:cubicBezTo>
                      <a:pt x="45679" y="258127"/>
                      <a:pt x="54244" y="267653"/>
                      <a:pt x="70422" y="267653"/>
                    </a:cubicBezTo>
                    <a:cubicBezTo>
                      <a:pt x="86601" y="267653"/>
                      <a:pt x="95165" y="258127"/>
                      <a:pt x="95165" y="238125"/>
                    </a:cubicBezTo>
                    <a:lnTo>
                      <a:pt x="95165" y="170498"/>
                    </a:lnTo>
                    <a:cubicBezTo>
                      <a:pt x="95165" y="150495"/>
                      <a:pt x="86601" y="140018"/>
                      <a:pt x="70422" y="140018"/>
                    </a:cubicBezTo>
                    <a:cubicBezTo>
                      <a:pt x="54244" y="140018"/>
                      <a:pt x="45679" y="150495"/>
                      <a:pt x="45679" y="170498"/>
                    </a:cubicBezTo>
                    <a:lnTo>
                      <a:pt x="45679" y="180023"/>
                    </a:lnTo>
                    <a:lnTo>
                      <a:pt x="0" y="180023"/>
                    </a:lnTo>
                    <a:lnTo>
                      <a:pt x="8565" y="0"/>
                    </a:lnTo>
                    <a:lnTo>
                      <a:pt x="136086" y="0"/>
                    </a:lnTo>
                    <a:lnTo>
                      <a:pt x="136086" y="43815"/>
                    </a:lnTo>
                    <a:lnTo>
                      <a:pt x="52341" y="43815"/>
                    </a:lnTo>
                    <a:lnTo>
                      <a:pt x="48534" y="117157"/>
                    </a:lnTo>
                    <a:cubicBezTo>
                      <a:pt x="58051" y="101918"/>
                      <a:pt x="71374" y="94298"/>
                      <a:pt x="90407" y="94298"/>
                    </a:cubicBezTo>
                    <a:cubicBezTo>
                      <a:pt x="108488" y="94298"/>
                      <a:pt x="121812" y="100013"/>
                      <a:pt x="130376" y="112395"/>
                    </a:cubicBezTo>
                    <a:cubicBezTo>
                      <a:pt x="139893" y="124778"/>
                      <a:pt x="143700" y="141923"/>
                      <a:pt x="143700" y="164783"/>
                    </a:cubicBezTo>
                    <a:lnTo>
                      <a:pt x="143700" y="233363"/>
                    </a:lnTo>
                    <a:cubicBezTo>
                      <a:pt x="143700" y="258127"/>
                      <a:pt x="137990" y="277178"/>
                      <a:pt x="125618" y="290513"/>
                    </a:cubicBezTo>
                    <a:cubicBezTo>
                      <a:pt x="113247" y="303848"/>
                      <a:pt x="95165" y="310515"/>
                      <a:pt x="72326" y="310515"/>
                    </a:cubicBezTo>
                    <a:cubicBezTo>
                      <a:pt x="48534" y="310515"/>
                      <a:pt x="30453" y="303848"/>
                      <a:pt x="19033" y="290513"/>
                    </a:cubicBezTo>
                    <a:cubicBezTo>
                      <a:pt x="6661" y="277178"/>
                      <a:pt x="952" y="258127"/>
                      <a:pt x="952" y="233363"/>
                    </a:cubicBezTo>
                    <a:lnTo>
                      <a:pt x="952" y="207645"/>
                    </a:lnTo>
                    <a:lnTo>
                      <a:pt x="46631" y="207645"/>
                    </a:lnTo>
                    <a:lnTo>
                      <a:pt x="46631" y="238125"/>
                    </a:ln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990" name="Shape 990"/>
        <p:cNvGrpSpPr/>
        <p:nvPr/>
      </p:nvGrpSpPr>
      <p:grpSpPr>
        <a:xfrm>
          <a:off x="0" y="0"/>
          <a:ext cx="0" cy="0"/>
          <a:chOff x="0" y="0"/>
          <a:chExt cx="0" cy="0"/>
        </a:xfrm>
      </p:grpSpPr>
      <p:grpSp>
        <p:nvGrpSpPr>
          <p:cNvPr id="991" name="Google Shape;991;p61"/>
          <p:cNvGrpSpPr/>
          <p:nvPr/>
        </p:nvGrpSpPr>
        <p:grpSpPr>
          <a:xfrm>
            <a:off x="49826" y="-180110"/>
            <a:ext cx="8999567" cy="6068947"/>
            <a:chOff x="49826" y="-180110"/>
            <a:chExt cx="8999567" cy="6068947"/>
          </a:xfrm>
        </p:grpSpPr>
        <p:grpSp>
          <p:nvGrpSpPr>
            <p:cNvPr id="992" name="Google Shape;992;p61"/>
            <p:cNvGrpSpPr/>
            <p:nvPr/>
          </p:nvGrpSpPr>
          <p:grpSpPr>
            <a:xfrm>
              <a:off x="49826" y="-180110"/>
              <a:ext cx="3260068" cy="2586510"/>
              <a:chOff x="192701" y="-122960"/>
              <a:chExt cx="3260068" cy="2586510"/>
            </a:xfrm>
          </p:grpSpPr>
          <p:pic>
            <p:nvPicPr>
              <p:cNvPr id="993" name="Google Shape;993;p61"/>
              <p:cNvPicPr preferRelativeResize="0"/>
              <p:nvPr/>
            </p:nvPicPr>
            <p:blipFill rotWithShape="1">
              <a:blip r:embed="rId2">
                <a:alphaModFix/>
              </a:blip>
              <a:srcRect b="0" l="0" r="0" t="0"/>
              <a:stretch/>
            </p:blipFill>
            <p:spPr>
              <a:xfrm>
                <a:off x="1463438" y="768100"/>
                <a:ext cx="1162050" cy="1695450"/>
              </a:xfrm>
              <a:prstGeom prst="rect">
                <a:avLst/>
              </a:prstGeom>
              <a:noFill/>
              <a:ln>
                <a:noFill/>
              </a:ln>
            </p:spPr>
          </p:pic>
          <p:sp>
            <p:nvSpPr>
              <p:cNvPr id="994" name="Google Shape;994;p61"/>
              <p:cNvSpPr/>
              <p:nvPr/>
            </p:nvSpPr>
            <p:spPr>
              <a:xfrm>
                <a:off x="682224" y="122229"/>
                <a:ext cx="108441" cy="234993"/>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61"/>
              <p:cNvSpPr/>
              <p:nvPr/>
            </p:nvSpPr>
            <p:spPr>
              <a:xfrm>
                <a:off x="192701" y="87833"/>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61"/>
              <p:cNvSpPr/>
              <p:nvPr/>
            </p:nvSpPr>
            <p:spPr>
              <a:xfrm>
                <a:off x="2350003" y="-122960"/>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61"/>
              <p:cNvSpPr/>
              <p:nvPr/>
            </p:nvSpPr>
            <p:spPr>
              <a:xfrm>
                <a:off x="1002883" y="878225"/>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61"/>
              <p:cNvSpPr/>
              <p:nvPr/>
            </p:nvSpPr>
            <p:spPr>
              <a:xfrm>
                <a:off x="500050" y="691106"/>
                <a:ext cx="213170" cy="441959"/>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61"/>
              <p:cNvSpPr/>
              <p:nvPr/>
            </p:nvSpPr>
            <p:spPr>
              <a:xfrm>
                <a:off x="1463448" y="91701"/>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61"/>
              <p:cNvSpPr/>
              <p:nvPr/>
            </p:nvSpPr>
            <p:spPr>
              <a:xfrm>
                <a:off x="3263999" y="118310"/>
                <a:ext cx="188770" cy="406464"/>
              </a:xfrm>
              <a:custGeom>
                <a:rect b="b" l="l" r="r" t="t"/>
                <a:pathLst>
                  <a:path extrusionOk="0" h="311467" w="144651">
                    <a:moveTo>
                      <a:pt x="91359" y="50483"/>
                    </a:moveTo>
                    <a:cubicBezTo>
                      <a:pt x="87552" y="45720"/>
                      <a:pt x="80891" y="42863"/>
                      <a:pt x="72326" y="42863"/>
                    </a:cubicBezTo>
                    <a:cubicBezTo>
                      <a:pt x="55196" y="42863"/>
                      <a:pt x="47583" y="53340"/>
                      <a:pt x="47583" y="73343"/>
                    </a:cubicBezTo>
                    <a:lnTo>
                      <a:pt x="47583" y="106680"/>
                    </a:lnTo>
                    <a:lnTo>
                      <a:pt x="1903" y="106680"/>
                    </a:lnTo>
                    <a:lnTo>
                      <a:pt x="1903" y="77153"/>
                    </a:lnTo>
                    <a:cubicBezTo>
                      <a:pt x="1903" y="52388"/>
                      <a:pt x="7614" y="33338"/>
                      <a:pt x="19985" y="20003"/>
                    </a:cubicBezTo>
                    <a:cubicBezTo>
                      <a:pt x="32356" y="6668"/>
                      <a:pt x="50438" y="0"/>
                      <a:pt x="73277" y="0"/>
                    </a:cubicBezTo>
                    <a:cubicBezTo>
                      <a:pt x="97069" y="0"/>
                      <a:pt x="115150" y="6668"/>
                      <a:pt x="126570" y="20003"/>
                    </a:cubicBezTo>
                    <a:cubicBezTo>
                      <a:pt x="138942" y="33338"/>
                      <a:pt x="144651" y="52388"/>
                      <a:pt x="144651" y="77153"/>
                    </a:cubicBezTo>
                    <a:cubicBezTo>
                      <a:pt x="144651" y="94298"/>
                      <a:pt x="141797" y="110490"/>
                      <a:pt x="136087" y="124778"/>
                    </a:cubicBezTo>
                    <a:cubicBezTo>
                      <a:pt x="130377" y="139065"/>
                      <a:pt x="123715" y="151448"/>
                      <a:pt x="115150" y="162878"/>
                    </a:cubicBezTo>
                    <a:cubicBezTo>
                      <a:pt x="107537" y="173355"/>
                      <a:pt x="97069" y="185738"/>
                      <a:pt x="84697" y="199073"/>
                    </a:cubicBezTo>
                    <a:cubicBezTo>
                      <a:pt x="72326" y="213360"/>
                      <a:pt x="62809" y="224790"/>
                      <a:pt x="57099" y="233363"/>
                    </a:cubicBezTo>
                    <a:cubicBezTo>
                      <a:pt x="51390" y="241935"/>
                      <a:pt x="48535" y="251460"/>
                      <a:pt x="48535" y="260985"/>
                    </a:cubicBezTo>
                    <a:cubicBezTo>
                      <a:pt x="48535" y="263843"/>
                      <a:pt x="48535" y="265748"/>
                      <a:pt x="48535" y="267653"/>
                    </a:cubicBezTo>
                    <a:lnTo>
                      <a:pt x="139893" y="267653"/>
                    </a:lnTo>
                    <a:lnTo>
                      <a:pt x="139893" y="311468"/>
                    </a:lnTo>
                    <a:lnTo>
                      <a:pt x="0" y="311468"/>
                    </a:lnTo>
                    <a:lnTo>
                      <a:pt x="0" y="273368"/>
                    </a:lnTo>
                    <a:cubicBezTo>
                      <a:pt x="0" y="259080"/>
                      <a:pt x="1903" y="245745"/>
                      <a:pt x="6662" y="234315"/>
                    </a:cubicBezTo>
                    <a:cubicBezTo>
                      <a:pt x="11420" y="222885"/>
                      <a:pt x="16178" y="213360"/>
                      <a:pt x="22840" y="204788"/>
                    </a:cubicBezTo>
                    <a:cubicBezTo>
                      <a:pt x="29502" y="196215"/>
                      <a:pt x="38066" y="186690"/>
                      <a:pt x="48535" y="175260"/>
                    </a:cubicBezTo>
                    <a:cubicBezTo>
                      <a:pt x="59003" y="162878"/>
                      <a:pt x="67568" y="153353"/>
                      <a:pt x="74229" y="144780"/>
                    </a:cubicBezTo>
                    <a:cubicBezTo>
                      <a:pt x="79939" y="137160"/>
                      <a:pt x="85649" y="126683"/>
                      <a:pt x="89456" y="116205"/>
                    </a:cubicBezTo>
                    <a:cubicBezTo>
                      <a:pt x="93262" y="104775"/>
                      <a:pt x="96117" y="92393"/>
                      <a:pt x="96117" y="79058"/>
                    </a:cubicBezTo>
                    <a:cubicBezTo>
                      <a:pt x="98021" y="64770"/>
                      <a:pt x="96117" y="56198"/>
                      <a:pt x="91359" y="50483"/>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01" name="Google Shape;1001;p61"/>
            <p:cNvGrpSpPr/>
            <p:nvPr/>
          </p:nvGrpSpPr>
          <p:grpSpPr>
            <a:xfrm>
              <a:off x="6278411" y="3194129"/>
              <a:ext cx="2770982" cy="2694708"/>
              <a:chOff x="220511" y="2917904"/>
              <a:chExt cx="2770982" cy="2694708"/>
            </a:xfrm>
          </p:grpSpPr>
          <p:pic>
            <p:nvPicPr>
              <p:cNvPr id="1002" name="Google Shape;1002;p61"/>
              <p:cNvPicPr preferRelativeResize="0"/>
              <p:nvPr/>
            </p:nvPicPr>
            <p:blipFill rotWithShape="1">
              <a:blip r:embed="rId3">
                <a:alphaModFix/>
              </a:blip>
              <a:srcRect b="0" l="0" r="0" t="0"/>
              <a:stretch/>
            </p:blipFill>
            <p:spPr>
              <a:xfrm>
                <a:off x="403775" y="3595342"/>
                <a:ext cx="1378475" cy="2017270"/>
              </a:xfrm>
              <a:prstGeom prst="rect">
                <a:avLst/>
              </a:prstGeom>
              <a:noFill/>
              <a:ln>
                <a:noFill/>
              </a:ln>
            </p:spPr>
          </p:pic>
          <p:sp>
            <p:nvSpPr>
              <p:cNvPr id="1003" name="Google Shape;1003;p61"/>
              <p:cNvSpPr/>
              <p:nvPr/>
            </p:nvSpPr>
            <p:spPr>
              <a:xfrm>
                <a:off x="220511" y="3932142"/>
                <a:ext cx="283154" cy="666253"/>
              </a:xfrm>
              <a:custGeom>
                <a:rect b="b" l="l" r="r" t="t"/>
                <a:pathLst>
                  <a:path extrusionOk="0" h="510539" w="216976">
                    <a:moveTo>
                      <a:pt x="190331" y="34290"/>
                    </a:moveTo>
                    <a:cubicBezTo>
                      <a:pt x="208412" y="57150"/>
                      <a:pt x="216977" y="88583"/>
                      <a:pt x="216977" y="126683"/>
                    </a:cubicBezTo>
                    <a:lnTo>
                      <a:pt x="216977" y="139065"/>
                    </a:lnTo>
                    <a:cubicBezTo>
                      <a:pt x="216977" y="163830"/>
                      <a:pt x="211267" y="185738"/>
                      <a:pt x="199847" y="203835"/>
                    </a:cubicBezTo>
                    <a:cubicBezTo>
                      <a:pt x="188427" y="221933"/>
                      <a:pt x="171298" y="235268"/>
                      <a:pt x="150361" y="242888"/>
                    </a:cubicBezTo>
                    <a:cubicBezTo>
                      <a:pt x="172249" y="249555"/>
                      <a:pt x="189379" y="261938"/>
                      <a:pt x="199847" y="280035"/>
                    </a:cubicBezTo>
                    <a:cubicBezTo>
                      <a:pt x="211267" y="298133"/>
                      <a:pt x="216977" y="320040"/>
                      <a:pt x="216977" y="344805"/>
                    </a:cubicBezTo>
                    <a:lnTo>
                      <a:pt x="216977" y="383858"/>
                    </a:lnTo>
                    <a:cubicBezTo>
                      <a:pt x="216977" y="422910"/>
                      <a:pt x="208412" y="453390"/>
                      <a:pt x="190331" y="476250"/>
                    </a:cubicBezTo>
                    <a:cubicBezTo>
                      <a:pt x="172249" y="499110"/>
                      <a:pt x="145603" y="510540"/>
                      <a:pt x="108489" y="510540"/>
                    </a:cubicBezTo>
                    <a:cubicBezTo>
                      <a:pt x="71374" y="510540"/>
                      <a:pt x="44728" y="499110"/>
                      <a:pt x="26646" y="476250"/>
                    </a:cubicBezTo>
                    <a:cubicBezTo>
                      <a:pt x="8565" y="453390"/>
                      <a:pt x="0" y="421958"/>
                      <a:pt x="0" y="383858"/>
                    </a:cubicBezTo>
                    <a:lnTo>
                      <a:pt x="0" y="355283"/>
                    </a:lnTo>
                    <a:lnTo>
                      <a:pt x="31405" y="355283"/>
                    </a:lnTo>
                    <a:lnTo>
                      <a:pt x="31405" y="385763"/>
                    </a:lnTo>
                    <a:cubicBezTo>
                      <a:pt x="31405" y="415290"/>
                      <a:pt x="37115" y="438150"/>
                      <a:pt x="49486" y="455295"/>
                    </a:cubicBezTo>
                    <a:cubicBezTo>
                      <a:pt x="61857" y="472440"/>
                      <a:pt x="80891" y="481013"/>
                      <a:pt x="107537" y="481013"/>
                    </a:cubicBezTo>
                    <a:cubicBezTo>
                      <a:pt x="134183" y="481013"/>
                      <a:pt x="153216" y="472440"/>
                      <a:pt x="165588" y="455295"/>
                    </a:cubicBezTo>
                    <a:cubicBezTo>
                      <a:pt x="177959" y="438150"/>
                      <a:pt x="183669" y="414338"/>
                      <a:pt x="183669" y="383858"/>
                    </a:cubicBezTo>
                    <a:lnTo>
                      <a:pt x="183669" y="344805"/>
                    </a:lnTo>
                    <a:cubicBezTo>
                      <a:pt x="183669" y="318135"/>
                      <a:pt x="177008" y="298133"/>
                      <a:pt x="164636" y="282893"/>
                    </a:cubicBezTo>
                    <a:cubicBezTo>
                      <a:pt x="152265" y="268605"/>
                      <a:pt x="133231" y="260033"/>
                      <a:pt x="109440" y="259080"/>
                    </a:cubicBezTo>
                    <a:lnTo>
                      <a:pt x="76132" y="259080"/>
                    </a:lnTo>
                    <a:lnTo>
                      <a:pt x="76132" y="228600"/>
                    </a:lnTo>
                    <a:lnTo>
                      <a:pt x="111344" y="228600"/>
                    </a:lnTo>
                    <a:cubicBezTo>
                      <a:pt x="134183" y="226695"/>
                      <a:pt x="151313" y="219075"/>
                      <a:pt x="164636" y="203835"/>
                    </a:cubicBezTo>
                    <a:cubicBezTo>
                      <a:pt x="177959" y="188595"/>
                      <a:pt x="184621" y="168593"/>
                      <a:pt x="184621" y="144780"/>
                    </a:cubicBezTo>
                    <a:lnTo>
                      <a:pt x="184621" y="126683"/>
                    </a:lnTo>
                    <a:cubicBezTo>
                      <a:pt x="184621" y="96202"/>
                      <a:pt x="178911" y="72390"/>
                      <a:pt x="166539" y="55245"/>
                    </a:cubicBezTo>
                    <a:cubicBezTo>
                      <a:pt x="154168" y="38100"/>
                      <a:pt x="135135" y="29527"/>
                      <a:pt x="108489" y="29527"/>
                    </a:cubicBezTo>
                    <a:cubicBezTo>
                      <a:pt x="81842" y="29527"/>
                      <a:pt x="62809" y="38100"/>
                      <a:pt x="50438" y="55245"/>
                    </a:cubicBezTo>
                    <a:cubicBezTo>
                      <a:pt x="38066" y="72390"/>
                      <a:pt x="32356" y="95250"/>
                      <a:pt x="32356" y="124777"/>
                    </a:cubicBezTo>
                    <a:lnTo>
                      <a:pt x="32356" y="144780"/>
                    </a:lnTo>
                    <a:lnTo>
                      <a:pt x="952" y="144780"/>
                    </a:lnTo>
                    <a:lnTo>
                      <a:pt x="952" y="126683"/>
                    </a:lnTo>
                    <a:cubicBezTo>
                      <a:pt x="952" y="87630"/>
                      <a:pt x="9517" y="57150"/>
                      <a:pt x="27598" y="34290"/>
                    </a:cubicBezTo>
                    <a:cubicBezTo>
                      <a:pt x="45679" y="11430"/>
                      <a:pt x="72326" y="0"/>
                      <a:pt x="109440" y="0"/>
                    </a:cubicBezTo>
                    <a:cubicBezTo>
                      <a:pt x="145603" y="0"/>
                      <a:pt x="172249" y="11430"/>
                      <a:pt x="190331" y="34290"/>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61"/>
              <p:cNvSpPr/>
              <p:nvPr/>
            </p:nvSpPr>
            <p:spPr>
              <a:xfrm>
                <a:off x="1724919" y="2917904"/>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61"/>
              <p:cNvSpPr/>
              <p:nvPr/>
            </p:nvSpPr>
            <p:spPr>
              <a:xfrm>
                <a:off x="1788864" y="4118937"/>
                <a:ext cx="191281"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61"/>
              <p:cNvSpPr/>
              <p:nvPr/>
            </p:nvSpPr>
            <p:spPr>
              <a:xfrm>
                <a:off x="2409328" y="4398268"/>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61"/>
              <p:cNvSpPr/>
              <p:nvPr/>
            </p:nvSpPr>
            <p:spPr>
              <a:xfrm>
                <a:off x="2709580" y="35361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1008" name="Shape 1008"/>
        <p:cNvGrpSpPr/>
        <p:nvPr/>
      </p:nvGrpSpPr>
      <p:grpSpPr>
        <a:xfrm>
          <a:off x="0" y="0"/>
          <a:ext cx="0" cy="0"/>
          <a:chOff x="0" y="0"/>
          <a:chExt cx="0" cy="0"/>
        </a:xfrm>
      </p:grpSpPr>
      <p:grpSp>
        <p:nvGrpSpPr>
          <p:cNvPr id="1009" name="Google Shape;1009;p62"/>
          <p:cNvGrpSpPr/>
          <p:nvPr/>
        </p:nvGrpSpPr>
        <p:grpSpPr>
          <a:xfrm>
            <a:off x="190752" y="-655198"/>
            <a:ext cx="8759391" cy="2881704"/>
            <a:chOff x="190752" y="-655198"/>
            <a:chExt cx="8759391" cy="2881704"/>
          </a:xfrm>
        </p:grpSpPr>
        <p:pic>
          <p:nvPicPr>
            <p:cNvPr id="1010" name="Google Shape;1010;p62"/>
            <p:cNvPicPr preferRelativeResize="0"/>
            <p:nvPr/>
          </p:nvPicPr>
          <p:blipFill rotWithShape="1">
            <a:blip r:embed="rId2">
              <a:alphaModFix/>
            </a:blip>
            <a:srcRect b="0" l="0" r="0" t="0"/>
            <a:stretch/>
          </p:blipFill>
          <p:spPr>
            <a:xfrm>
              <a:off x="7227950" y="91717"/>
              <a:ext cx="1378475" cy="2017270"/>
            </a:xfrm>
            <a:prstGeom prst="rect">
              <a:avLst/>
            </a:prstGeom>
            <a:noFill/>
            <a:ln>
              <a:noFill/>
            </a:ln>
          </p:spPr>
        </p:pic>
        <p:pic>
          <p:nvPicPr>
            <p:cNvPr id="1011" name="Google Shape;1011;p62"/>
            <p:cNvPicPr preferRelativeResize="0"/>
            <p:nvPr/>
          </p:nvPicPr>
          <p:blipFill rotWithShape="1">
            <a:blip r:embed="rId3">
              <a:alphaModFix/>
            </a:blip>
            <a:srcRect b="0" l="0" r="0" t="0"/>
            <a:stretch/>
          </p:blipFill>
          <p:spPr>
            <a:xfrm>
              <a:off x="556575" y="-341050"/>
              <a:ext cx="1162050" cy="1695450"/>
            </a:xfrm>
            <a:prstGeom prst="rect">
              <a:avLst/>
            </a:prstGeom>
            <a:noFill/>
            <a:ln>
              <a:noFill/>
            </a:ln>
          </p:spPr>
        </p:pic>
        <p:sp>
          <p:nvSpPr>
            <p:cNvPr id="1012" name="Google Shape;1012;p62"/>
            <p:cNvSpPr/>
            <p:nvPr/>
          </p:nvSpPr>
          <p:spPr>
            <a:xfrm>
              <a:off x="7005044" y="200779"/>
              <a:ext cx="319170" cy="677441"/>
            </a:xfrm>
            <a:custGeom>
              <a:rect b="b" l="l" r="r" t="t"/>
              <a:pathLst>
                <a:path extrusionOk="0" h="519112" w="244575">
                  <a:moveTo>
                    <a:pt x="244575" y="71438"/>
                  </a:moveTo>
                  <a:lnTo>
                    <a:pt x="124667" y="519112"/>
                  </a:lnTo>
                  <a:lnTo>
                    <a:pt x="42824" y="519112"/>
                  </a:lnTo>
                  <a:lnTo>
                    <a:pt x="161781" y="74295"/>
                  </a:lnTo>
                  <a:lnTo>
                    <a:pt x="0" y="74295"/>
                  </a:lnTo>
                  <a:lnTo>
                    <a:pt x="0" y="0"/>
                  </a:lnTo>
                  <a:lnTo>
                    <a:pt x="244575" y="0"/>
                  </a:lnTo>
                  <a:lnTo>
                    <a:pt x="244575" y="71438"/>
                  </a:lnTo>
                  <a:close/>
                </a:path>
              </a:pathLst>
            </a:custGeom>
            <a:solidFill>
              <a:srgbClr val="FFFFFF">
                <a:alpha val="5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62"/>
            <p:cNvSpPr/>
            <p:nvPr/>
          </p:nvSpPr>
          <p:spPr>
            <a:xfrm>
              <a:off x="7997226" y="122224"/>
              <a:ext cx="191282" cy="398621"/>
            </a:xfrm>
            <a:custGeom>
              <a:rect b="b" l="l" r="r" t="t"/>
              <a:pathLst>
                <a:path extrusionOk="0" h="531494" w="255042">
                  <a:moveTo>
                    <a:pt x="221735" y="497205"/>
                  </a:moveTo>
                  <a:cubicBezTo>
                    <a:pt x="199847" y="520065"/>
                    <a:pt x="168443" y="531495"/>
                    <a:pt x="127522" y="531495"/>
                  </a:cubicBezTo>
                  <a:cubicBezTo>
                    <a:pt x="86600" y="531495"/>
                    <a:pt x="55196" y="520065"/>
                    <a:pt x="33308" y="497205"/>
                  </a:cubicBezTo>
                  <a:cubicBezTo>
                    <a:pt x="11420" y="474345"/>
                    <a:pt x="0" y="441960"/>
                    <a:pt x="0" y="401003"/>
                  </a:cubicBezTo>
                  <a:lnTo>
                    <a:pt x="0" y="360045"/>
                  </a:lnTo>
                  <a:cubicBezTo>
                    <a:pt x="0" y="306705"/>
                    <a:pt x="17130" y="270510"/>
                    <a:pt x="50438" y="251460"/>
                  </a:cubicBezTo>
                  <a:cubicBezTo>
                    <a:pt x="17130" y="233363"/>
                    <a:pt x="0" y="198120"/>
                    <a:pt x="0" y="146685"/>
                  </a:cubicBezTo>
                  <a:lnTo>
                    <a:pt x="0" y="130493"/>
                  </a:lnTo>
                  <a:cubicBezTo>
                    <a:pt x="0" y="88583"/>
                    <a:pt x="11420" y="57150"/>
                    <a:pt x="33308" y="34290"/>
                  </a:cubicBezTo>
                  <a:cubicBezTo>
                    <a:pt x="55196" y="11430"/>
                    <a:pt x="86600" y="0"/>
                    <a:pt x="127522" y="0"/>
                  </a:cubicBezTo>
                  <a:cubicBezTo>
                    <a:pt x="168443" y="0"/>
                    <a:pt x="199847" y="11430"/>
                    <a:pt x="221735" y="34290"/>
                  </a:cubicBezTo>
                  <a:cubicBezTo>
                    <a:pt x="243623" y="57150"/>
                    <a:pt x="255043" y="89535"/>
                    <a:pt x="255043" y="130493"/>
                  </a:cubicBezTo>
                  <a:lnTo>
                    <a:pt x="255043" y="146685"/>
                  </a:lnTo>
                  <a:cubicBezTo>
                    <a:pt x="255043" y="197168"/>
                    <a:pt x="237913" y="232410"/>
                    <a:pt x="204605" y="251460"/>
                  </a:cubicBezTo>
                  <a:cubicBezTo>
                    <a:pt x="237913" y="270510"/>
                    <a:pt x="255043" y="306705"/>
                    <a:pt x="255043" y="360045"/>
                  </a:cubicBezTo>
                  <a:lnTo>
                    <a:pt x="255043" y="401003"/>
                  </a:lnTo>
                  <a:cubicBezTo>
                    <a:pt x="254092" y="441960"/>
                    <a:pt x="243623" y="474345"/>
                    <a:pt x="221735" y="497205"/>
                  </a:cubicBezTo>
                  <a:close/>
                  <a:moveTo>
                    <a:pt x="126570" y="217170"/>
                  </a:moveTo>
                  <a:cubicBezTo>
                    <a:pt x="157023" y="217170"/>
                    <a:pt x="172249" y="199073"/>
                    <a:pt x="172249" y="161925"/>
                  </a:cubicBezTo>
                  <a:lnTo>
                    <a:pt x="172249" y="133350"/>
                  </a:lnTo>
                  <a:cubicBezTo>
                    <a:pt x="172249" y="111443"/>
                    <a:pt x="168443" y="96203"/>
                    <a:pt x="159878" y="87630"/>
                  </a:cubicBezTo>
                  <a:cubicBezTo>
                    <a:pt x="151313" y="79058"/>
                    <a:pt x="140845" y="74295"/>
                    <a:pt x="126570" y="74295"/>
                  </a:cubicBezTo>
                  <a:cubicBezTo>
                    <a:pt x="112295" y="74295"/>
                    <a:pt x="100875" y="79058"/>
                    <a:pt x="93262" y="87630"/>
                  </a:cubicBezTo>
                  <a:cubicBezTo>
                    <a:pt x="84697" y="96203"/>
                    <a:pt x="80891" y="111443"/>
                    <a:pt x="80891" y="133350"/>
                  </a:cubicBezTo>
                  <a:lnTo>
                    <a:pt x="80891" y="161925"/>
                  </a:lnTo>
                  <a:cubicBezTo>
                    <a:pt x="80891" y="199073"/>
                    <a:pt x="96117" y="217170"/>
                    <a:pt x="126570" y="217170"/>
                  </a:cubicBezTo>
                  <a:close/>
                  <a:moveTo>
                    <a:pt x="93262" y="443865"/>
                  </a:moveTo>
                  <a:cubicBezTo>
                    <a:pt x="101827" y="452438"/>
                    <a:pt x="112295" y="457200"/>
                    <a:pt x="126570" y="457200"/>
                  </a:cubicBezTo>
                  <a:cubicBezTo>
                    <a:pt x="140845" y="457200"/>
                    <a:pt x="152265" y="452438"/>
                    <a:pt x="159878" y="443865"/>
                  </a:cubicBezTo>
                  <a:cubicBezTo>
                    <a:pt x="167491" y="435293"/>
                    <a:pt x="172249" y="420053"/>
                    <a:pt x="172249" y="398145"/>
                  </a:cubicBezTo>
                  <a:lnTo>
                    <a:pt x="172249" y="349568"/>
                  </a:lnTo>
                  <a:cubicBezTo>
                    <a:pt x="172249" y="310515"/>
                    <a:pt x="157023" y="291465"/>
                    <a:pt x="126570" y="291465"/>
                  </a:cubicBezTo>
                  <a:cubicBezTo>
                    <a:pt x="96117" y="291465"/>
                    <a:pt x="80891" y="311468"/>
                    <a:pt x="80891" y="349568"/>
                  </a:cubicBezTo>
                  <a:lnTo>
                    <a:pt x="80891" y="398145"/>
                  </a:lnTo>
                  <a:cubicBezTo>
                    <a:pt x="80891" y="420053"/>
                    <a:pt x="84697" y="434340"/>
                    <a:pt x="93262" y="443865"/>
                  </a:cubicBezTo>
                  <a:close/>
                </a:path>
              </a:pathLst>
            </a:custGeom>
            <a:solidFill>
              <a:srgbClr val="FFFFFF">
                <a:alpha val="7333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62"/>
            <p:cNvSpPr/>
            <p:nvPr/>
          </p:nvSpPr>
          <p:spPr>
            <a:xfrm>
              <a:off x="604548" y="23532"/>
              <a:ext cx="186114" cy="403314"/>
            </a:xfrm>
            <a:custGeom>
              <a:rect b="b" l="l" r="r" t="t"/>
              <a:pathLst>
                <a:path extrusionOk="0" h="437197" w="201750">
                  <a:moveTo>
                    <a:pt x="125618" y="71438"/>
                  </a:moveTo>
                  <a:cubicBezTo>
                    <a:pt x="119908" y="63817"/>
                    <a:pt x="111343" y="60960"/>
                    <a:pt x="98972" y="60960"/>
                  </a:cubicBezTo>
                  <a:cubicBezTo>
                    <a:pt x="75181" y="60960"/>
                    <a:pt x="63761" y="75247"/>
                    <a:pt x="63761" y="103822"/>
                  </a:cubicBezTo>
                  <a:lnTo>
                    <a:pt x="63761" y="150495"/>
                  </a:lnTo>
                  <a:lnTo>
                    <a:pt x="0" y="150495"/>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cubicBezTo>
                    <a:pt x="201750" y="133350"/>
                    <a:pt x="197944" y="155258"/>
                    <a:pt x="189379" y="175260"/>
                  </a:cubicBezTo>
                  <a:cubicBezTo>
                    <a:pt x="181766" y="195263"/>
                    <a:pt x="172249" y="213360"/>
                    <a:pt x="160829" y="227647"/>
                  </a:cubicBezTo>
                  <a:cubicBezTo>
                    <a:pt x="149410" y="242888"/>
                    <a:pt x="135135" y="259080"/>
                    <a:pt x="118005" y="279083"/>
                  </a:cubicBezTo>
                  <a:cubicBezTo>
                    <a:pt x="99924" y="299085"/>
                    <a:pt x="87552" y="315277"/>
                    <a:pt x="78987" y="327660"/>
                  </a:cubicBezTo>
                  <a:cubicBezTo>
                    <a:pt x="70422" y="340042"/>
                    <a:pt x="66616" y="352425"/>
                    <a:pt x="66616" y="365760"/>
                  </a:cubicBezTo>
                  <a:cubicBezTo>
                    <a:pt x="66616" y="369570"/>
                    <a:pt x="66616" y="373380"/>
                    <a:pt x="67567" y="375285"/>
                  </a:cubicBezTo>
                  <a:lnTo>
                    <a:pt x="196041" y="375285"/>
                  </a:lnTo>
                  <a:lnTo>
                    <a:pt x="196041" y="437197"/>
                  </a:lnTo>
                  <a:lnTo>
                    <a:pt x="0" y="437197"/>
                  </a:lnTo>
                  <a:lnTo>
                    <a:pt x="0" y="383858"/>
                  </a:lnTo>
                  <a:cubicBezTo>
                    <a:pt x="0" y="363855"/>
                    <a:pt x="2855" y="345758"/>
                    <a:pt x="9517" y="329565"/>
                  </a:cubicBezTo>
                  <a:cubicBezTo>
                    <a:pt x="15226" y="313372"/>
                    <a:pt x="22840" y="300038"/>
                    <a:pt x="32356" y="287655"/>
                  </a:cubicBezTo>
                  <a:cubicBezTo>
                    <a:pt x="40921" y="275272"/>
                    <a:pt x="53293" y="261938"/>
                    <a:pt x="68519" y="245745"/>
                  </a:cubicBezTo>
                  <a:cubicBezTo>
                    <a:pt x="83746" y="228600"/>
                    <a:pt x="96117" y="214313"/>
                    <a:pt x="104682" y="203835"/>
                  </a:cubicBezTo>
                  <a:cubicBezTo>
                    <a:pt x="113247" y="192405"/>
                    <a:pt x="120860" y="179070"/>
                    <a:pt x="126570" y="163830"/>
                  </a:cubicBezTo>
                  <a:cubicBezTo>
                    <a:pt x="132280" y="148590"/>
                    <a:pt x="135135" y="130492"/>
                    <a:pt x="135135" y="111442"/>
                  </a:cubicBezTo>
                  <a:cubicBezTo>
                    <a:pt x="134183" y="91440"/>
                    <a:pt x="131328" y="79058"/>
                    <a:pt x="125618" y="71438"/>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62"/>
            <p:cNvSpPr/>
            <p:nvPr/>
          </p:nvSpPr>
          <p:spPr>
            <a:xfrm>
              <a:off x="192701" y="231370"/>
              <a:ext cx="213351" cy="467372"/>
            </a:xfrm>
            <a:custGeom>
              <a:rect b="b" l="l" r="r" t="t"/>
              <a:pathLst>
                <a:path extrusionOk="0" h="441959" w="201750">
                  <a:moveTo>
                    <a:pt x="125618" y="72390"/>
                  </a:moveTo>
                  <a:cubicBezTo>
                    <a:pt x="119908" y="64770"/>
                    <a:pt x="111343" y="61913"/>
                    <a:pt x="98972" y="61913"/>
                  </a:cubicBezTo>
                  <a:cubicBezTo>
                    <a:pt x="75181" y="61913"/>
                    <a:pt x="63761" y="76200"/>
                    <a:pt x="63761" y="104775"/>
                  </a:cubicBezTo>
                  <a:lnTo>
                    <a:pt x="63761" y="132397"/>
                  </a:lnTo>
                  <a:lnTo>
                    <a:pt x="0" y="132397"/>
                  </a:lnTo>
                  <a:lnTo>
                    <a:pt x="0" y="108585"/>
                  </a:lnTo>
                  <a:cubicBezTo>
                    <a:pt x="0" y="73342"/>
                    <a:pt x="8565" y="46672"/>
                    <a:pt x="25695" y="27622"/>
                  </a:cubicBezTo>
                  <a:cubicBezTo>
                    <a:pt x="42824" y="8572"/>
                    <a:pt x="67567" y="0"/>
                    <a:pt x="100875" y="0"/>
                  </a:cubicBezTo>
                  <a:cubicBezTo>
                    <a:pt x="134183" y="0"/>
                    <a:pt x="158926" y="9525"/>
                    <a:pt x="176056" y="27622"/>
                  </a:cubicBezTo>
                  <a:cubicBezTo>
                    <a:pt x="193186" y="46672"/>
                    <a:pt x="201750" y="73342"/>
                    <a:pt x="201750" y="108585"/>
                  </a:cubicBezTo>
                  <a:lnTo>
                    <a:pt x="201750" y="120015"/>
                  </a:lnTo>
                  <a:cubicBezTo>
                    <a:pt x="201750" y="143827"/>
                    <a:pt x="197944" y="162877"/>
                    <a:pt x="190331" y="177165"/>
                  </a:cubicBezTo>
                  <a:cubicBezTo>
                    <a:pt x="182717" y="191452"/>
                    <a:pt x="170346" y="201930"/>
                    <a:pt x="154168" y="208597"/>
                  </a:cubicBezTo>
                  <a:cubicBezTo>
                    <a:pt x="185572" y="222885"/>
                    <a:pt x="201750" y="252413"/>
                    <a:pt x="201750" y="299085"/>
                  </a:cubicBezTo>
                  <a:lnTo>
                    <a:pt x="201750" y="333375"/>
                  </a:lnTo>
                  <a:cubicBezTo>
                    <a:pt x="201750" y="368617"/>
                    <a:pt x="193186" y="395288"/>
                    <a:pt x="176056" y="414338"/>
                  </a:cubicBezTo>
                  <a:cubicBezTo>
                    <a:pt x="158926" y="433388"/>
                    <a:pt x="133231" y="441960"/>
                    <a:pt x="100875" y="441960"/>
                  </a:cubicBezTo>
                  <a:cubicBezTo>
                    <a:pt x="67567" y="441960"/>
                    <a:pt x="42824" y="432435"/>
                    <a:pt x="25695" y="414338"/>
                  </a:cubicBezTo>
                  <a:cubicBezTo>
                    <a:pt x="8565" y="395288"/>
                    <a:pt x="0" y="368617"/>
                    <a:pt x="0" y="333375"/>
                  </a:cubicBezTo>
                  <a:lnTo>
                    <a:pt x="0" y="297180"/>
                  </a:lnTo>
                  <a:lnTo>
                    <a:pt x="63761" y="297180"/>
                  </a:lnTo>
                  <a:lnTo>
                    <a:pt x="63761" y="337185"/>
                  </a:lnTo>
                  <a:cubicBezTo>
                    <a:pt x="63761" y="365760"/>
                    <a:pt x="75181" y="380047"/>
                    <a:pt x="98972" y="380047"/>
                  </a:cubicBezTo>
                  <a:cubicBezTo>
                    <a:pt x="110392" y="380047"/>
                    <a:pt x="118957" y="376238"/>
                    <a:pt x="125618" y="369570"/>
                  </a:cubicBezTo>
                  <a:cubicBezTo>
                    <a:pt x="131328" y="361950"/>
                    <a:pt x="134183" y="349567"/>
                    <a:pt x="134183" y="331470"/>
                  </a:cubicBezTo>
                  <a:lnTo>
                    <a:pt x="134183" y="297180"/>
                  </a:lnTo>
                  <a:cubicBezTo>
                    <a:pt x="134183" y="277177"/>
                    <a:pt x="130376" y="262890"/>
                    <a:pt x="123715" y="255270"/>
                  </a:cubicBezTo>
                  <a:cubicBezTo>
                    <a:pt x="117053" y="246697"/>
                    <a:pt x="105634" y="242888"/>
                    <a:pt x="89455" y="242888"/>
                  </a:cubicBezTo>
                  <a:lnTo>
                    <a:pt x="67567" y="242888"/>
                  </a:lnTo>
                  <a:lnTo>
                    <a:pt x="67567" y="180975"/>
                  </a:lnTo>
                  <a:lnTo>
                    <a:pt x="94214" y="180975"/>
                  </a:lnTo>
                  <a:cubicBezTo>
                    <a:pt x="107537" y="180975"/>
                    <a:pt x="118005" y="177165"/>
                    <a:pt x="124667" y="170497"/>
                  </a:cubicBezTo>
                  <a:cubicBezTo>
                    <a:pt x="131328" y="163830"/>
                    <a:pt x="135135" y="151447"/>
                    <a:pt x="135135" y="135255"/>
                  </a:cubicBezTo>
                  <a:lnTo>
                    <a:pt x="135135" y="111442"/>
                  </a:lnTo>
                  <a:cubicBezTo>
                    <a:pt x="135135" y="92392"/>
                    <a:pt x="131328" y="79057"/>
                    <a:pt x="125618" y="72390"/>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62"/>
            <p:cNvSpPr/>
            <p:nvPr/>
          </p:nvSpPr>
          <p:spPr>
            <a:xfrm>
              <a:off x="2273803" y="-655198"/>
              <a:ext cx="542708" cy="1176060"/>
            </a:xfrm>
            <a:custGeom>
              <a:rect b="b" l="l" r="r" t="t"/>
              <a:pathLst>
                <a:path extrusionOk="0" h="437197" w="201750">
                  <a:moveTo>
                    <a:pt x="64712" y="332422"/>
                  </a:moveTo>
                  <a:cubicBezTo>
                    <a:pt x="64712" y="360045"/>
                    <a:pt x="76132" y="374332"/>
                    <a:pt x="99924" y="374332"/>
                  </a:cubicBezTo>
                  <a:cubicBezTo>
                    <a:pt x="123715" y="374332"/>
                    <a:pt x="135135" y="360045"/>
                    <a:pt x="135135" y="332422"/>
                  </a:cubicBezTo>
                  <a:lnTo>
                    <a:pt x="135135" y="237172"/>
                  </a:lnTo>
                  <a:cubicBezTo>
                    <a:pt x="135135" y="208597"/>
                    <a:pt x="123715" y="194310"/>
                    <a:pt x="99924" y="194310"/>
                  </a:cubicBezTo>
                  <a:cubicBezTo>
                    <a:pt x="76132" y="194310"/>
                    <a:pt x="64712" y="208597"/>
                    <a:pt x="64712" y="237172"/>
                  </a:cubicBezTo>
                  <a:lnTo>
                    <a:pt x="64712" y="250507"/>
                  </a:lnTo>
                  <a:lnTo>
                    <a:pt x="0" y="250507"/>
                  </a:lnTo>
                  <a:lnTo>
                    <a:pt x="12372" y="0"/>
                  </a:lnTo>
                  <a:lnTo>
                    <a:pt x="191282" y="0"/>
                  </a:lnTo>
                  <a:lnTo>
                    <a:pt x="191282" y="61913"/>
                  </a:lnTo>
                  <a:lnTo>
                    <a:pt x="73277" y="61913"/>
                  </a:lnTo>
                  <a:lnTo>
                    <a:pt x="67567" y="164782"/>
                  </a:lnTo>
                  <a:cubicBezTo>
                    <a:pt x="79939" y="143827"/>
                    <a:pt x="99924" y="133350"/>
                    <a:pt x="126570" y="133350"/>
                  </a:cubicBezTo>
                  <a:cubicBezTo>
                    <a:pt x="151313" y="133350"/>
                    <a:pt x="170346" y="141922"/>
                    <a:pt x="182717" y="159067"/>
                  </a:cubicBezTo>
                  <a:cubicBezTo>
                    <a:pt x="195089" y="176213"/>
                    <a:pt x="201750" y="200025"/>
                    <a:pt x="201750" y="232410"/>
                  </a:cubicBezTo>
                  <a:lnTo>
                    <a:pt x="201750" y="328613"/>
                  </a:lnTo>
                  <a:cubicBezTo>
                    <a:pt x="201750" y="363855"/>
                    <a:pt x="193186" y="390525"/>
                    <a:pt x="176056" y="409575"/>
                  </a:cubicBezTo>
                  <a:cubicBezTo>
                    <a:pt x="158926" y="428625"/>
                    <a:pt x="133231" y="437197"/>
                    <a:pt x="100875" y="437197"/>
                  </a:cubicBezTo>
                  <a:cubicBezTo>
                    <a:pt x="68519" y="437197"/>
                    <a:pt x="42824" y="427672"/>
                    <a:pt x="25695" y="409575"/>
                  </a:cubicBezTo>
                  <a:cubicBezTo>
                    <a:pt x="8565" y="390525"/>
                    <a:pt x="0" y="363855"/>
                    <a:pt x="0" y="328613"/>
                  </a:cubicBezTo>
                  <a:lnTo>
                    <a:pt x="0" y="292417"/>
                  </a:lnTo>
                  <a:lnTo>
                    <a:pt x="63761" y="292417"/>
                  </a:lnTo>
                  <a:lnTo>
                    <a:pt x="63761" y="332422"/>
                  </a:lnTo>
                  <a:close/>
                </a:path>
              </a:pathLst>
            </a:custGeom>
            <a:solidFill>
              <a:srgbClr val="FFFFFF">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62"/>
            <p:cNvSpPr/>
            <p:nvPr/>
          </p:nvSpPr>
          <p:spPr>
            <a:xfrm>
              <a:off x="8675058" y="1649750"/>
              <a:ext cx="268251" cy="576756"/>
            </a:xfrm>
            <a:custGeom>
              <a:rect b="b" l="l" r="r" t="t"/>
              <a:pathLst>
                <a:path extrusionOk="0" h="441959" w="205556">
                  <a:moveTo>
                    <a:pt x="103730" y="0"/>
                  </a:moveTo>
                  <a:cubicBezTo>
                    <a:pt x="137038" y="0"/>
                    <a:pt x="161781" y="9525"/>
                    <a:pt x="178911" y="27622"/>
                  </a:cubicBezTo>
                  <a:cubicBezTo>
                    <a:pt x="196040" y="46672"/>
                    <a:pt x="204605" y="73343"/>
                    <a:pt x="204605" y="108585"/>
                  </a:cubicBezTo>
                  <a:lnTo>
                    <a:pt x="204605" y="120015"/>
                  </a:lnTo>
                  <a:lnTo>
                    <a:pt x="140845" y="120015"/>
                  </a:lnTo>
                  <a:lnTo>
                    <a:pt x="140845" y="104775"/>
                  </a:lnTo>
                  <a:cubicBezTo>
                    <a:pt x="140845" y="76200"/>
                    <a:pt x="129425" y="61913"/>
                    <a:pt x="105633" y="61913"/>
                  </a:cubicBezTo>
                  <a:cubicBezTo>
                    <a:pt x="93262" y="61913"/>
                    <a:pt x="83745" y="65722"/>
                    <a:pt x="77084" y="73343"/>
                  </a:cubicBezTo>
                  <a:cubicBezTo>
                    <a:pt x="71374" y="80963"/>
                    <a:pt x="67567" y="95250"/>
                    <a:pt x="67567" y="114300"/>
                  </a:cubicBezTo>
                  <a:lnTo>
                    <a:pt x="67567" y="193357"/>
                  </a:lnTo>
                  <a:cubicBezTo>
                    <a:pt x="79939" y="167640"/>
                    <a:pt x="100875" y="155257"/>
                    <a:pt x="130377" y="155257"/>
                  </a:cubicBezTo>
                  <a:cubicBezTo>
                    <a:pt x="155119" y="155257"/>
                    <a:pt x="174152" y="163830"/>
                    <a:pt x="186524" y="180975"/>
                  </a:cubicBezTo>
                  <a:cubicBezTo>
                    <a:pt x="198896" y="198120"/>
                    <a:pt x="205557" y="221932"/>
                    <a:pt x="205557" y="254318"/>
                  </a:cubicBezTo>
                  <a:lnTo>
                    <a:pt x="205557" y="333375"/>
                  </a:lnTo>
                  <a:cubicBezTo>
                    <a:pt x="205557" y="367665"/>
                    <a:pt x="196992" y="394335"/>
                    <a:pt x="178911" y="413385"/>
                  </a:cubicBezTo>
                  <a:cubicBezTo>
                    <a:pt x="160830" y="432435"/>
                    <a:pt x="136086" y="441960"/>
                    <a:pt x="102778" y="441960"/>
                  </a:cubicBezTo>
                  <a:cubicBezTo>
                    <a:pt x="69471" y="441960"/>
                    <a:pt x="43776" y="432435"/>
                    <a:pt x="26646" y="413385"/>
                  </a:cubicBezTo>
                  <a:cubicBezTo>
                    <a:pt x="8565" y="394335"/>
                    <a:pt x="0" y="367665"/>
                    <a:pt x="0" y="333375"/>
                  </a:cubicBezTo>
                  <a:lnTo>
                    <a:pt x="0" y="112395"/>
                  </a:lnTo>
                  <a:cubicBezTo>
                    <a:pt x="0" y="37147"/>
                    <a:pt x="35211" y="0"/>
                    <a:pt x="103730" y="0"/>
                  </a:cubicBezTo>
                  <a:close/>
                  <a:moveTo>
                    <a:pt x="68519" y="260032"/>
                  </a:moveTo>
                  <a:lnTo>
                    <a:pt x="68519" y="338138"/>
                  </a:lnTo>
                  <a:cubicBezTo>
                    <a:pt x="68519" y="365760"/>
                    <a:pt x="79939" y="380047"/>
                    <a:pt x="103730" y="380047"/>
                  </a:cubicBezTo>
                  <a:cubicBezTo>
                    <a:pt x="127522" y="380047"/>
                    <a:pt x="138941" y="365760"/>
                    <a:pt x="138941" y="338138"/>
                  </a:cubicBezTo>
                  <a:lnTo>
                    <a:pt x="138941" y="260032"/>
                  </a:lnTo>
                  <a:cubicBezTo>
                    <a:pt x="138941" y="231457"/>
                    <a:pt x="127522" y="217170"/>
                    <a:pt x="103730" y="217170"/>
                  </a:cubicBezTo>
                  <a:cubicBezTo>
                    <a:pt x="79939" y="217170"/>
                    <a:pt x="68519" y="231457"/>
                    <a:pt x="68519" y="260032"/>
                  </a:cubicBezTo>
                  <a:close/>
                </a:path>
              </a:pathLst>
            </a:custGeom>
            <a:solidFill>
              <a:srgbClr val="FFFFFF">
                <a:alpha val="6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62"/>
            <p:cNvSpPr/>
            <p:nvPr/>
          </p:nvSpPr>
          <p:spPr>
            <a:xfrm>
              <a:off x="190752" y="1315193"/>
              <a:ext cx="278187" cy="576756"/>
            </a:xfrm>
            <a:custGeom>
              <a:rect b="b" l="l" r="r" t="t"/>
              <a:pathLst>
                <a:path extrusionOk="0" h="441959" w="213170">
                  <a:moveTo>
                    <a:pt x="185572" y="413385"/>
                  </a:moveTo>
                  <a:cubicBezTo>
                    <a:pt x="167491" y="432435"/>
                    <a:pt x="140845" y="441960"/>
                    <a:pt x="106585" y="441960"/>
                  </a:cubicBezTo>
                  <a:cubicBezTo>
                    <a:pt x="72326" y="441960"/>
                    <a:pt x="46631" y="432435"/>
                    <a:pt x="27598" y="413385"/>
                  </a:cubicBezTo>
                  <a:cubicBezTo>
                    <a:pt x="9517" y="394335"/>
                    <a:pt x="0" y="367665"/>
                    <a:pt x="0" y="333375"/>
                  </a:cubicBezTo>
                  <a:lnTo>
                    <a:pt x="0" y="299085"/>
                  </a:lnTo>
                  <a:cubicBezTo>
                    <a:pt x="0" y="254317"/>
                    <a:pt x="14275" y="224790"/>
                    <a:pt x="41873" y="208597"/>
                  </a:cubicBezTo>
                  <a:cubicBezTo>
                    <a:pt x="14275" y="193357"/>
                    <a:pt x="0" y="164782"/>
                    <a:pt x="0" y="121920"/>
                  </a:cubicBezTo>
                  <a:lnTo>
                    <a:pt x="0" y="108585"/>
                  </a:lnTo>
                  <a:cubicBezTo>
                    <a:pt x="0" y="74295"/>
                    <a:pt x="9517" y="47625"/>
                    <a:pt x="27598" y="28575"/>
                  </a:cubicBezTo>
                  <a:cubicBezTo>
                    <a:pt x="45679" y="9525"/>
                    <a:pt x="72326" y="0"/>
                    <a:pt x="106585" y="0"/>
                  </a:cubicBezTo>
                  <a:cubicBezTo>
                    <a:pt x="140845" y="0"/>
                    <a:pt x="166539" y="9525"/>
                    <a:pt x="185572" y="28575"/>
                  </a:cubicBezTo>
                  <a:cubicBezTo>
                    <a:pt x="203654" y="47625"/>
                    <a:pt x="213170" y="74295"/>
                    <a:pt x="213170" y="108585"/>
                  </a:cubicBezTo>
                  <a:lnTo>
                    <a:pt x="213170" y="121920"/>
                  </a:lnTo>
                  <a:cubicBezTo>
                    <a:pt x="213170" y="164782"/>
                    <a:pt x="198896" y="193357"/>
                    <a:pt x="171298" y="208597"/>
                  </a:cubicBezTo>
                  <a:cubicBezTo>
                    <a:pt x="198896" y="223838"/>
                    <a:pt x="213170" y="254317"/>
                    <a:pt x="213170" y="299085"/>
                  </a:cubicBezTo>
                  <a:lnTo>
                    <a:pt x="213170" y="333375"/>
                  </a:lnTo>
                  <a:cubicBezTo>
                    <a:pt x="213170" y="367665"/>
                    <a:pt x="203654" y="395288"/>
                    <a:pt x="185572" y="413385"/>
                  </a:cubicBezTo>
                  <a:close/>
                  <a:moveTo>
                    <a:pt x="107537" y="180975"/>
                  </a:moveTo>
                  <a:cubicBezTo>
                    <a:pt x="133231" y="180975"/>
                    <a:pt x="145603" y="165735"/>
                    <a:pt x="145603" y="135255"/>
                  </a:cubicBezTo>
                  <a:lnTo>
                    <a:pt x="145603" y="111442"/>
                  </a:lnTo>
                  <a:cubicBezTo>
                    <a:pt x="145603" y="93345"/>
                    <a:pt x="141796" y="80963"/>
                    <a:pt x="135135" y="73342"/>
                  </a:cubicBezTo>
                  <a:cubicBezTo>
                    <a:pt x="128473" y="65722"/>
                    <a:pt x="118957" y="61913"/>
                    <a:pt x="107537" y="61913"/>
                  </a:cubicBezTo>
                  <a:cubicBezTo>
                    <a:pt x="95165" y="61913"/>
                    <a:pt x="86600" y="65722"/>
                    <a:pt x="79939" y="73342"/>
                  </a:cubicBezTo>
                  <a:cubicBezTo>
                    <a:pt x="73277" y="80963"/>
                    <a:pt x="69471" y="93345"/>
                    <a:pt x="69471" y="111442"/>
                  </a:cubicBezTo>
                  <a:lnTo>
                    <a:pt x="69471" y="135255"/>
                  </a:lnTo>
                  <a:cubicBezTo>
                    <a:pt x="68519" y="165735"/>
                    <a:pt x="81842" y="180975"/>
                    <a:pt x="107537" y="180975"/>
                  </a:cubicBezTo>
                  <a:close/>
                  <a:moveTo>
                    <a:pt x="78987" y="369570"/>
                  </a:moveTo>
                  <a:cubicBezTo>
                    <a:pt x="85649" y="377190"/>
                    <a:pt x="95165" y="381000"/>
                    <a:pt x="106585" y="381000"/>
                  </a:cubicBezTo>
                  <a:cubicBezTo>
                    <a:pt x="118957" y="381000"/>
                    <a:pt x="127522" y="377190"/>
                    <a:pt x="134183" y="370522"/>
                  </a:cubicBezTo>
                  <a:cubicBezTo>
                    <a:pt x="140845" y="362903"/>
                    <a:pt x="144651" y="350520"/>
                    <a:pt x="144651" y="332422"/>
                  </a:cubicBezTo>
                  <a:lnTo>
                    <a:pt x="144651" y="292417"/>
                  </a:lnTo>
                  <a:cubicBezTo>
                    <a:pt x="144651" y="260032"/>
                    <a:pt x="132280" y="243840"/>
                    <a:pt x="106585" y="243840"/>
                  </a:cubicBezTo>
                  <a:cubicBezTo>
                    <a:pt x="80891" y="243840"/>
                    <a:pt x="68519" y="260032"/>
                    <a:pt x="68519" y="292417"/>
                  </a:cubicBezTo>
                  <a:lnTo>
                    <a:pt x="68519" y="332422"/>
                  </a:lnTo>
                  <a:cubicBezTo>
                    <a:pt x="68519" y="349567"/>
                    <a:pt x="72326" y="361950"/>
                    <a:pt x="78987" y="369570"/>
                  </a:cubicBezTo>
                  <a:close/>
                </a:path>
              </a:pathLst>
            </a:custGeom>
            <a:solidFill>
              <a:srgbClr val="FFFFFF">
                <a:alpha val="7607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62"/>
            <p:cNvSpPr/>
            <p:nvPr/>
          </p:nvSpPr>
          <p:spPr>
            <a:xfrm>
              <a:off x="1636048" y="91714"/>
              <a:ext cx="213779" cy="459637"/>
            </a:xfrm>
            <a:custGeom>
              <a:rect b="b" l="l" r="r" t="t"/>
              <a:pathLst>
                <a:path extrusionOk="0" h="441959" w="205557">
                  <a:moveTo>
                    <a:pt x="26646" y="28575"/>
                  </a:moveTo>
                  <a:cubicBezTo>
                    <a:pt x="44728" y="9525"/>
                    <a:pt x="69471" y="0"/>
                    <a:pt x="102779" y="0"/>
                  </a:cubicBezTo>
                  <a:cubicBezTo>
                    <a:pt x="136086" y="0"/>
                    <a:pt x="161781" y="9525"/>
                    <a:pt x="178911" y="28575"/>
                  </a:cubicBezTo>
                  <a:cubicBezTo>
                    <a:pt x="196992" y="47625"/>
                    <a:pt x="205557" y="74295"/>
                    <a:pt x="205557" y="108585"/>
                  </a:cubicBezTo>
                  <a:lnTo>
                    <a:pt x="205557" y="333375"/>
                  </a:lnTo>
                  <a:cubicBezTo>
                    <a:pt x="205557" y="367665"/>
                    <a:pt x="196992" y="394335"/>
                    <a:pt x="178911" y="413385"/>
                  </a:cubicBezTo>
                  <a:cubicBezTo>
                    <a:pt x="160829" y="432435"/>
                    <a:pt x="136086" y="441960"/>
                    <a:pt x="102779" y="441960"/>
                  </a:cubicBezTo>
                  <a:cubicBezTo>
                    <a:pt x="69471" y="441960"/>
                    <a:pt x="43776" y="432435"/>
                    <a:pt x="26646" y="413385"/>
                  </a:cubicBezTo>
                  <a:cubicBezTo>
                    <a:pt x="8565" y="394335"/>
                    <a:pt x="0" y="367665"/>
                    <a:pt x="0" y="333375"/>
                  </a:cubicBezTo>
                  <a:lnTo>
                    <a:pt x="0" y="108585"/>
                  </a:lnTo>
                  <a:cubicBezTo>
                    <a:pt x="0" y="74295"/>
                    <a:pt x="9517" y="47625"/>
                    <a:pt x="26646" y="28575"/>
                  </a:cubicBezTo>
                  <a:close/>
                  <a:moveTo>
                    <a:pt x="103730" y="380047"/>
                  </a:moveTo>
                  <a:cubicBezTo>
                    <a:pt x="127522" y="380047"/>
                    <a:pt x="138941" y="365760"/>
                    <a:pt x="138941" y="337185"/>
                  </a:cubicBezTo>
                  <a:lnTo>
                    <a:pt x="138941" y="103822"/>
                  </a:lnTo>
                  <a:cubicBezTo>
                    <a:pt x="138941" y="75247"/>
                    <a:pt x="127522" y="60960"/>
                    <a:pt x="103730" y="60960"/>
                  </a:cubicBezTo>
                  <a:cubicBezTo>
                    <a:pt x="79939" y="60960"/>
                    <a:pt x="68519" y="75247"/>
                    <a:pt x="68519" y="103822"/>
                  </a:cubicBezTo>
                  <a:lnTo>
                    <a:pt x="68519" y="337185"/>
                  </a:lnTo>
                  <a:cubicBezTo>
                    <a:pt x="68519" y="365760"/>
                    <a:pt x="79939" y="380047"/>
                    <a:pt x="103730" y="380047"/>
                  </a:cubicBezTo>
                  <a:close/>
                </a:path>
              </a:pathLst>
            </a:custGeom>
            <a:solidFill>
              <a:srgbClr val="FFFFFF">
                <a:alpha val="8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62"/>
            <p:cNvSpPr/>
            <p:nvPr/>
          </p:nvSpPr>
          <p:spPr>
            <a:xfrm>
              <a:off x="8415603" y="1030531"/>
              <a:ext cx="191253" cy="411436"/>
            </a:xfrm>
            <a:custGeom>
              <a:rect b="b" l="l" r="r" t="t"/>
              <a:pathLst>
                <a:path extrusionOk="0" h="315277" w="146554">
                  <a:moveTo>
                    <a:pt x="19033" y="20002"/>
                  </a:moveTo>
                  <a:cubicBezTo>
                    <a:pt x="31404" y="6667"/>
                    <a:pt x="49486" y="0"/>
                    <a:pt x="73277" y="0"/>
                  </a:cubicBezTo>
                  <a:cubicBezTo>
                    <a:pt x="97069" y="0"/>
                    <a:pt x="115150" y="6667"/>
                    <a:pt x="127522" y="20002"/>
                  </a:cubicBezTo>
                  <a:cubicBezTo>
                    <a:pt x="139893" y="33338"/>
                    <a:pt x="146555" y="52388"/>
                    <a:pt x="146555" y="77152"/>
                  </a:cubicBezTo>
                  <a:lnTo>
                    <a:pt x="146555" y="238125"/>
                  </a:lnTo>
                  <a:cubicBezTo>
                    <a:pt x="146555" y="262890"/>
                    <a:pt x="139893" y="281940"/>
                    <a:pt x="127522" y="295275"/>
                  </a:cubicBezTo>
                  <a:cubicBezTo>
                    <a:pt x="115150" y="308610"/>
                    <a:pt x="97069" y="315278"/>
                    <a:pt x="73277" y="315278"/>
                  </a:cubicBezTo>
                  <a:cubicBezTo>
                    <a:pt x="49486" y="315278"/>
                    <a:pt x="31404" y="308610"/>
                    <a:pt x="19033" y="295275"/>
                  </a:cubicBezTo>
                  <a:cubicBezTo>
                    <a:pt x="6662" y="281940"/>
                    <a:pt x="0" y="262890"/>
                    <a:pt x="0" y="238125"/>
                  </a:cubicBezTo>
                  <a:lnTo>
                    <a:pt x="0" y="77152"/>
                  </a:lnTo>
                  <a:cubicBezTo>
                    <a:pt x="0" y="52388"/>
                    <a:pt x="5710" y="33338"/>
                    <a:pt x="19033" y="20002"/>
                  </a:cubicBezTo>
                  <a:close/>
                  <a:moveTo>
                    <a:pt x="73277" y="271463"/>
                  </a:moveTo>
                  <a:cubicBezTo>
                    <a:pt x="90407" y="271463"/>
                    <a:pt x="98020" y="260985"/>
                    <a:pt x="98020" y="240982"/>
                  </a:cubicBezTo>
                  <a:lnTo>
                    <a:pt x="98020" y="74295"/>
                  </a:lnTo>
                  <a:cubicBezTo>
                    <a:pt x="98020" y="54292"/>
                    <a:pt x="89456" y="43815"/>
                    <a:pt x="73277" y="43815"/>
                  </a:cubicBezTo>
                  <a:cubicBezTo>
                    <a:pt x="57099" y="43815"/>
                    <a:pt x="48534" y="54292"/>
                    <a:pt x="48534" y="74295"/>
                  </a:cubicBezTo>
                  <a:lnTo>
                    <a:pt x="48534" y="240982"/>
                  </a:lnTo>
                  <a:cubicBezTo>
                    <a:pt x="48534" y="260985"/>
                    <a:pt x="56148" y="271463"/>
                    <a:pt x="73277" y="271463"/>
                  </a:cubicBezTo>
                  <a:close/>
                </a:path>
              </a:pathLst>
            </a:custGeom>
            <a:solidFill>
              <a:srgbClr val="FFFFFF">
                <a:alpha val="8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62"/>
            <p:cNvSpPr/>
            <p:nvPr/>
          </p:nvSpPr>
          <p:spPr>
            <a:xfrm>
              <a:off x="8668230" y="160229"/>
              <a:ext cx="281913" cy="662525"/>
            </a:xfrm>
            <a:custGeom>
              <a:rect b="b" l="l" r="r" t="t"/>
              <a:pathLst>
                <a:path extrusionOk="0" h="507682" w="216025">
                  <a:moveTo>
                    <a:pt x="189379" y="34290"/>
                  </a:moveTo>
                  <a:cubicBezTo>
                    <a:pt x="206509" y="57150"/>
                    <a:pt x="216025" y="88582"/>
                    <a:pt x="216025" y="127635"/>
                  </a:cubicBezTo>
                  <a:cubicBezTo>
                    <a:pt x="216025" y="150495"/>
                    <a:pt x="212219" y="171450"/>
                    <a:pt x="203654" y="190500"/>
                  </a:cubicBezTo>
                  <a:cubicBezTo>
                    <a:pt x="195089" y="209550"/>
                    <a:pt x="185572" y="227647"/>
                    <a:pt x="173201" y="242888"/>
                  </a:cubicBezTo>
                  <a:cubicBezTo>
                    <a:pt x="160830" y="258128"/>
                    <a:pt x="144651" y="276225"/>
                    <a:pt x="124666" y="298132"/>
                  </a:cubicBezTo>
                  <a:cubicBezTo>
                    <a:pt x="103730" y="320992"/>
                    <a:pt x="87552" y="340042"/>
                    <a:pt x="76132" y="355282"/>
                  </a:cubicBezTo>
                  <a:cubicBezTo>
                    <a:pt x="63761" y="370522"/>
                    <a:pt x="54244" y="387667"/>
                    <a:pt x="45679" y="407670"/>
                  </a:cubicBezTo>
                  <a:cubicBezTo>
                    <a:pt x="37115" y="427672"/>
                    <a:pt x="33308" y="448628"/>
                    <a:pt x="32356" y="471488"/>
                  </a:cubicBezTo>
                  <a:lnTo>
                    <a:pt x="32356" y="477203"/>
                  </a:lnTo>
                  <a:lnTo>
                    <a:pt x="212219" y="477203"/>
                  </a:lnTo>
                  <a:lnTo>
                    <a:pt x="212219" y="507682"/>
                  </a:lnTo>
                  <a:lnTo>
                    <a:pt x="0" y="507682"/>
                  </a:lnTo>
                  <a:lnTo>
                    <a:pt x="0" y="482917"/>
                  </a:lnTo>
                  <a:cubicBezTo>
                    <a:pt x="0" y="453390"/>
                    <a:pt x="4758" y="427672"/>
                    <a:pt x="14275" y="403860"/>
                  </a:cubicBezTo>
                  <a:cubicBezTo>
                    <a:pt x="23791" y="380047"/>
                    <a:pt x="35211" y="360045"/>
                    <a:pt x="48534" y="341947"/>
                  </a:cubicBezTo>
                  <a:cubicBezTo>
                    <a:pt x="61857" y="324803"/>
                    <a:pt x="78987" y="304800"/>
                    <a:pt x="100875" y="281940"/>
                  </a:cubicBezTo>
                  <a:cubicBezTo>
                    <a:pt x="119908" y="260985"/>
                    <a:pt x="135135" y="243840"/>
                    <a:pt x="145603" y="230505"/>
                  </a:cubicBezTo>
                  <a:cubicBezTo>
                    <a:pt x="156071" y="217170"/>
                    <a:pt x="165588" y="201930"/>
                    <a:pt x="173201" y="184785"/>
                  </a:cubicBezTo>
                  <a:cubicBezTo>
                    <a:pt x="180814" y="167640"/>
                    <a:pt x="184621" y="148590"/>
                    <a:pt x="184621" y="128588"/>
                  </a:cubicBezTo>
                  <a:cubicBezTo>
                    <a:pt x="184621" y="62865"/>
                    <a:pt x="158926" y="29528"/>
                    <a:pt x="107537" y="29528"/>
                  </a:cubicBezTo>
                  <a:cubicBezTo>
                    <a:pt x="80891" y="29528"/>
                    <a:pt x="61857" y="38100"/>
                    <a:pt x="50438" y="56197"/>
                  </a:cubicBezTo>
                  <a:cubicBezTo>
                    <a:pt x="38066" y="74295"/>
                    <a:pt x="32356" y="97155"/>
                    <a:pt x="32356" y="126682"/>
                  </a:cubicBezTo>
                  <a:lnTo>
                    <a:pt x="32356" y="160972"/>
                  </a:lnTo>
                  <a:lnTo>
                    <a:pt x="951" y="160972"/>
                  </a:lnTo>
                  <a:lnTo>
                    <a:pt x="951" y="128588"/>
                  </a:lnTo>
                  <a:cubicBezTo>
                    <a:pt x="951" y="89535"/>
                    <a:pt x="9517" y="58103"/>
                    <a:pt x="27598" y="35242"/>
                  </a:cubicBezTo>
                  <a:cubicBezTo>
                    <a:pt x="45679" y="11430"/>
                    <a:pt x="72325" y="0"/>
                    <a:pt x="109440" y="0"/>
                  </a:cubicBezTo>
                  <a:cubicBezTo>
                    <a:pt x="144651" y="0"/>
                    <a:pt x="172249" y="11430"/>
                    <a:pt x="189379" y="3429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1_Title and four columns">
    <p:spTree>
      <p:nvGrpSpPr>
        <p:cNvPr id="1022" name="Shape 1022"/>
        <p:cNvGrpSpPr/>
        <p:nvPr/>
      </p:nvGrpSpPr>
      <p:grpSpPr>
        <a:xfrm>
          <a:off x="0" y="0"/>
          <a:ext cx="0" cy="0"/>
          <a:chOff x="0" y="0"/>
          <a:chExt cx="0" cy="0"/>
        </a:xfrm>
      </p:grpSpPr>
      <p:sp>
        <p:nvSpPr>
          <p:cNvPr id="1023" name="Google Shape;1023;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24" name="Google Shape;1024;p63"/>
          <p:cNvSpPr txBox="1"/>
          <p:nvPr>
            <p:ph idx="1" type="subTitle"/>
          </p:nvPr>
        </p:nvSpPr>
        <p:spPr>
          <a:xfrm>
            <a:off x="1574375" y="2056793"/>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5" name="Google Shape;1025;p63"/>
          <p:cNvSpPr txBox="1"/>
          <p:nvPr>
            <p:ph idx="2" type="subTitle"/>
          </p:nvPr>
        </p:nvSpPr>
        <p:spPr>
          <a:xfrm>
            <a:off x="5500976" y="2056793"/>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6" name="Google Shape;1026;p63"/>
          <p:cNvSpPr txBox="1"/>
          <p:nvPr>
            <p:ph idx="3" type="subTitle"/>
          </p:nvPr>
        </p:nvSpPr>
        <p:spPr>
          <a:xfrm>
            <a:off x="1574375" y="3713775"/>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7" name="Google Shape;1027;p63"/>
          <p:cNvSpPr txBox="1"/>
          <p:nvPr>
            <p:ph idx="4" type="subTitle"/>
          </p:nvPr>
        </p:nvSpPr>
        <p:spPr>
          <a:xfrm>
            <a:off x="5500976" y="3713775"/>
            <a:ext cx="28848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8" name="Google Shape;1028;p63"/>
          <p:cNvSpPr txBox="1"/>
          <p:nvPr>
            <p:ph idx="5" type="title"/>
          </p:nvPr>
        </p:nvSpPr>
        <p:spPr>
          <a:xfrm>
            <a:off x="758225" y="1277225"/>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9" name="Google Shape;1029;p63"/>
          <p:cNvSpPr txBox="1"/>
          <p:nvPr>
            <p:ph idx="6" type="title"/>
          </p:nvPr>
        </p:nvSpPr>
        <p:spPr>
          <a:xfrm>
            <a:off x="758225" y="2933700"/>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30" name="Google Shape;1030;p63"/>
          <p:cNvSpPr txBox="1"/>
          <p:nvPr>
            <p:ph idx="7" type="title"/>
          </p:nvPr>
        </p:nvSpPr>
        <p:spPr>
          <a:xfrm>
            <a:off x="4685025" y="1277225"/>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31" name="Google Shape;1031;p63"/>
          <p:cNvSpPr txBox="1"/>
          <p:nvPr>
            <p:ph idx="8" type="title"/>
          </p:nvPr>
        </p:nvSpPr>
        <p:spPr>
          <a:xfrm>
            <a:off x="4685025" y="2933700"/>
            <a:ext cx="816600" cy="78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32" name="Google Shape;1032;p63"/>
          <p:cNvSpPr txBox="1"/>
          <p:nvPr>
            <p:ph idx="9" type="subTitle"/>
          </p:nvPr>
        </p:nvSpPr>
        <p:spPr>
          <a:xfrm>
            <a:off x="1574375" y="1277225"/>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33" name="Google Shape;1033;p63"/>
          <p:cNvSpPr txBox="1"/>
          <p:nvPr>
            <p:ph idx="13" type="subTitle"/>
          </p:nvPr>
        </p:nvSpPr>
        <p:spPr>
          <a:xfrm>
            <a:off x="5500975" y="1277225"/>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34" name="Google Shape;1034;p63"/>
          <p:cNvSpPr txBox="1"/>
          <p:nvPr>
            <p:ph idx="14" type="subTitle"/>
          </p:nvPr>
        </p:nvSpPr>
        <p:spPr>
          <a:xfrm>
            <a:off x="1574375" y="2933701"/>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35" name="Google Shape;1035;p63"/>
          <p:cNvSpPr txBox="1"/>
          <p:nvPr>
            <p:ph idx="15" type="subTitle"/>
          </p:nvPr>
        </p:nvSpPr>
        <p:spPr>
          <a:xfrm>
            <a:off x="5500975" y="2933701"/>
            <a:ext cx="2884800" cy="903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algn="l">
              <a:lnSpc>
                <a:spcPct val="100000"/>
              </a:lnSpc>
              <a:spcBef>
                <a:spcPts val="0"/>
              </a:spcBef>
              <a:spcAft>
                <a:spcPts val="0"/>
              </a:spcAft>
              <a:buSzPts val="2400"/>
              <a:buFont typeface="DM Sans"/>
              <a:buNone/>
              <a:defRPr b="1" sz="2400">
                <a:latin typeface="DM Sans"/>
                <a:ea typeface="DM Sans"/>
                <a:cs typeface="DM Sans"/>
                <a:sym typeface="DM Sans"/>
              </a:defRPr>
            </a:lvl2pPr>
            <a:lvl3pPr lvl="2" algn="l">
              <a:lnSpc>
                <a:spcPct val="100000"/>
              </a:lnSpc>
              <a:spcBef>
                <a:spcPts val="0"/>
              </a:spcBef>
              <a:spcAft>
                <a:spcPts val="0"/>
              </a:spcAft>
              <a:buSzPts val="2400"/>
              <a:buFont typeface="DM Sans"/>
              <a:buNone/>
              <a:defRPr b="1" sz="2400">
                <a:latin typeface="DM Sans"/>
                <a:ea typeface="DM Sans"/>
                <a:cs typeface="DM Sans"/>
                <a:sym typeface="DM Sans"/>
              </a:defRPr>
            </a:lvl3pPr>
            <a:lvl4pPr lvl="3" algn="l">
              <a:lnSpc>
                <a:spcPct val="100000"/>
              </a:lnSpc>
              <a:spcBef>
                <a:spcPts val="0"/>
              </a:spcBef>
              <a:spcAft>
                <a:spcPts val="0"/>
              </a:spcAft>
              <a:buSzPts val="2400"/>
              <a:buFont typeface="DM Sans"/>
              <a:buNone/>
              <a:defRPr b="1" sz="2400">
                <a:latin typeface="DM Sans"/>
                <a:ea typeface="DM Sans"/>
                <a:cs typeface="DM Sans"/>
                <a:sym typeface="DM Sans"/>
              </a:defRPr>
            </a:lvl4pPr>
            <a:lvl5pPr lvl="4" algn="l">
              <a:lnSpc>
                <a:spcPct val="100000"/>
              </a:lnSpc>
              <a:spcBef>
                <a:spcPts val="0"/>
              </a:spcBef>
              <a:spcAft>
                <a:spcPts val="0"/>
              </a:spcAft>
              <a:buSzPts val="2400"/>
              <a:buFont typeface="DM Sans"/>
              <a:buNone/>
              <a:defRPr b="1" sz="2400">
                <a:latin typeface="DM Sans"/>
                <a:ea typeface="DM Sans"/>
                <a:cs typeface="DM Sans"/>
                <a:sym typeface="DM Sans"/>
              </a:defRPr>
            </a:lvl5pPr>
            <a:lvl6pPr lvl="5" algn="l">
              <a:lnSpc>
                <a:spcPct val="100000"/>
              </a:lnSpc>
              <a:spcBef>
                <a:spcPts val="0"/>
              </a:spcBef>
              <a:spcAft>
                <a:spcPts val="0"/>
              </a:spcAft>
              <a:buSzPts val="2400"/>
              <a:buFont typeface="DM Sans"/>
              <a:buNone/>
              <a:defRPr b="1" sz="2400">
                <a:latin typeface="DM Sans"/>
                <a:ea typeface="DM Sans"/>
                <a:cs typeface="DM Sans"/>
                <a:sym typeface="DM Sans"/>
              </a:defRPr>
            </a:lvl6pPr>
            <a:lvl7pPr lvl="6" algn="l">
              <a:lnSpc>
                <a:spcPct val="100000"/>
              </a:lnSpc>
              <a:spcBef>
                <a:spcPts val="0"/>
              </a:spcBef>
              <a:spcAft>
                <a:spcPts val="0"/>
              </a:spcAft>
              <a:buSzPts val="2400"/>
              <a:buFont typeface="DM Sans"/>
              <a:buNone/>
              <a:defRPr b="1" sz="2400">
                <a:latin typeface="DM Sans"/>
                <a:ea typeface="DM Sans"/>
                <a:cs typeface="DM Sans"/>
                <a:sym typeface="DM Sans"/>
              </a:defRPr>
            </a:lvl7pPr>
            <a:lvl8pPr lvl="7" algn="l">
              <a:lnSpc>
                <a:spcPct val="100000"/>
              </a:lnSpc>
              <a:spcBef>
                <a:spcPts val="0"/>
              </a:spcBef>
              <a:spcAft>
                <a:spcPts val="0"/>
              </a:spcAft>
              <a:buSzPts val="2400"/>
              <a:buFont typeface="DM Sans"/>
              <a:buNone/>
              <a:defRPr b="1" sz="2400">
                <a:latin typeface="DM Sans"/>
                <a:ea typeface="DM Sans"/>
                <a:cs typeface="DM Sans"/>
                <a:sym typeface="DM Sans"/>
              </a:defRPr>
            </a:lvl8pPr>
            <a:lvl9pPr lvl="8" algn="l">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1_One column text">
    <p:spTree>
      <p:nvGrpSpPr>
        <p:cNvPr id="1036" name="Shape 1036"/>
        <p:cNvGrpSpPr/>
        <p:nvPr/>
      </p:nvGrpSpPr>
      <p:grpSpPr>
        <a:xfrm>
          <a:off x="0" y="0"/>
          <a:ext cx="0" cy="0"/>
          <a:chOff x="0" y="0"/>
          <a:chExt cx="0" cy="0"/>
        </a:xfrm>
      </p:grpSpPr>
      <p:sp>
        <p:nvSpPr>
          <p:cNvPr id="1037" name="Google Shape;1037;p64"/>
          <p:cNvSpPr txBox="1"/>
          <p:nvPr>
            <p:ph type="title"/>
          </p:nvPr>
        </p:nvSpPr>
        <p:spPr>
          <a:xfrm>
            <a:off x="865625" y="539500"/>
            <a:ext cx="3668400" cy="109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38" name="Google Shape;1038;p64"/>
          <p:cNvSpPr txBox="1"/>
          <p:nvPr>
            <p:ph idx="1" type="subTitle"/>
          </p:nvPr>
        </p:nvSpPr>
        <p:spPr>
          <a:xfrm>
            <a:off x="865625" y="1621843"/>
            <a:ext cx="3668400" cy="2982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1039" name="Google Shape;1039;p64"/>
          <p:cNvSpPr/>
          <p:nvPr>
            <p:ph idx="2" type="pic"/>
          </p:nvPr>
        </p:nvSpPr>
        <p:spPr>
          <a:xfrm>
            <a:off x="5029325" y="833500"/>
            <a:ext cx="3476400" cy="34764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2.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theme" Target="../theme/theme4.xml"/><Relationship Id="rId25" Type="http://schemas.openxmlformats.org/officeDocument/2006/relationships/slideLayout" Target="../slideLayouts/slideLayout61.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1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Rajdhani"/>
              <a:buNone/>
              <a:defRPr b="1" i="0" sz="3600" u="none" cap="none" strike="noStrike">
                <a:solidFill>
                  <a:schemeClr val="dk1"/>
                </a:solidFill>
                <a:latin typeface="Rajdhani"/>
                <a:ea typeface="Rajdhani"/>
                <a:cs typeface="Rajdhani"/>
                <a:sym typeface="Rajdhani"/>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ubik"/>
              <a:buChar char="●"/>
              <a:defRPr b="0" i="0" sz="1800" u="none" cap="none" strike="noStrike">
                <a:solidFill>
                  <a:schemeClr val="dk1"/>
                </a:solidFill>
                <a:latin typeface="Rubik"/>
                <a:ea typeface="Rubik"/>
                <a:cs typeface="Rubik"/>
                <a:sym typeface="Rubik"/>
              </a:defRPr>
            </a:lvl1pPr>
            <a:lvl2pPr indent="-317500" lvl="1" marL="9144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2pPr>
            <a:lvl3pPr indent="-317500" lvl="2" marL="13716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3pPr>
            <a:lvl4pPr indent="-317500" lvl="3" marL="18288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4pPr>
            <a:lvl5pPr indent="-317500" lvl="4" marL="22860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5pPr>
            <a:lvl6pPr indent="-317500" lvl="5" marL="27432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6pPr>
            <a:lvl7pPr indent="-317500" lvl="6" marL="32004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7pPr>
            <a:lvl8pPr indent="-317500" lvl="7" marL="36576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8pPr>
            <a:lvl9pPr indent="-317500" lvl="8" marL="41148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mc:AlternateContent>
    <mc:Choice Requires="p14">
      <p:transition spd="slow" p14:dur="11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Rajdhani"/>
              <a:buNone/>
              <a:defRPr b="1" i="0" sz="3600" u="none" cap="none" strike="noStrike">
                <a:solidFill>
                  <a:schemeClr val="dk1"/>
                </a:solidFill>
                <a:latin typeface="Rajdhani"/>
                <a:ea typeface="Rajdhani"/>
                <a:cs typeface="Rajdhani"/>
                <a:sym typeface="Rajdhani"/>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7" name="Google Shape;54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ubik"/>
              <a:buChar char="●"/>
              <a:defRPr b="0" i="0" sz="1800" u="none" cap="none" strike="noStrike">
                <a:solidFill>
                  <a:schemeClr val="dk1"/>
                </a:solidFill>
                <a:latin typeface="Rubik"/>
                <a:ea typeface="Rubik"/>
                <a:cs typeface="Rubik"/>
                <a:sym typeface="Rubik"/>
              </a:defRPr>
            </a:lvl1pPr>
            <a:lvl2pPr indent="-317500" lvl="1" marL="9144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2pPr>
            <a:lvl3pPr indent="-317500" lvl="2" marL="13716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3pPr>
            <a:lvl4pPr indent="-317500" lvl="3" marL="18288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4pPr>
            <a:lvl5pPr indent="-317500" lvl="4" marL="22860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5pPr>
            <a:lvl6pPr indent="-317500" lvl="5" marL="27432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6pPr>
            <a:lvl7pPr indent="-317500" lvl="6" marL="32004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7pPr>
            <a:lvl8pPr indent="-317500" lvl="7" marL="36576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8pPr>
            <a:lvl9pPr indent="-317500" lvl="8" marL="4114800" marR="0" rtl="0" algn="l">
              <a:lnSpc>
                <a:spcPct val="115000"/>
              </a:lnSpc>
              <a:spcBef>
                <a:spcPts val="0"/>
              </a:spcBef>
              <a:spcAft>
                <a:spcPts val="0"/>
              </a:spcAft>
              <a:buClr>
                <a:schemeClr val="dk1"/>
              </a:buClr>
              <a:buSzPts val="1400"/>
              <a:buFont typeface="Rubik"/>
              <a:buChar char="■"/>
              <a:defRPr b="0" i="0" sz="1400" u="none" cap="none" strike="noStrike">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mc:AlternateContent>
    <mc:Choice Requires="p14">
      <p:transition spd="slow" p14:dur="11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37.png"/><Relationship Id="rId6"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35.png"/><Relationship Id="rId5"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latin typeface="Albert Sans"/>
                <a:ea typeface="Albert Sans"/>
                <a:cs typeface="Albert Sans"/>
                <a:sym typeface="Albert Sans"/>
              </a:rPr>
              <a:t>CUR Matrix Decomposition for Improved Data Analysis</a:t>
            </a:r>
            <a:endParaRPr sz="3800">
              <a:latin typeface="Albert Sans"/>
              <a:ea typeface="Albert Sans"/>
              <a:cs typeface="Albert Sans"/>
              <a:sym typeface="Albert Sans"/>
            </a:endParaRPr>
          </a:p>
        </p:txBody>
      </p:sp>
      <p:sp>
        <p:nvSpPr>
          <p:cNvPr id="1045" name="Google Shape;1045;p65"/>
          <p:cNvSpPr txBox="1"/>
          <p:nvPr/>
        </p:nvSpPr>
        <p:spPr>
          <a:xfrm>
            <a:off x="333525" y="3027725"/>
            <a:ext cx="3741900" cy="19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a:ea typeface="Rubik"/>
                <a:cs typeface="Rubik"/>
                <a:sym typeface="Rubik"/>
              </a:rPr>
              <a:t>Pranav Pothan (MDS202429)</a:t>
            </a:r>
            <a:br>
              <a:rPr lang="en" sz="1800">
                <a:solidFill>
                  <a:schemeClr val="dk1"/>
                </a:solidFill>
                <a:latin typeface="Rubik"/>
                <a:ea typeface="Rubik"/>
                <a:cs typeface="Rubik"/>
                <a:sym typeface="Rubik"/>
              </a:rPr>
            </a:br>
            <a:r>
              <a:rPr lang="en" sz="1800">
                <a:solidFill>
                  <a:schemeClr val="dk1"/>
                </a:solidFill>
                <a:latin typeface="Rubik"/>
                <a:ea typeface="Rubik"/>
                <a:cs typeface="Rubik"/>
                <a:sym typeface="Rubik"/>
              </a:rPr>
              <a:t>Raja S </a:t>
            </a:r>
            <a:r>
              <a:rPr lang="en" sz="1800">
                <a:solidFill>
                  <a:schemeClr val="dk1"/>
                </a:solidFill>
                <a:latin typeface="Rubik"/>
                <a:ea typeface="Rubik"/>
                <a:cs typeface="Rubik"/>
                <a:sym typeface="Rubik"/>
              </a:rPr>
              <a:t>(MDS202430)</a:t>
            </a:r>
            <a:br>
              <a:rPr lang="en" sz="1800">
                <a:solidFill>
                  <a:schemeClr val="dk1"/>
                </a:solidFill>
                <a:latin typeface="Rubik"/>
                <a:ea typeface="Rubik"/>
                <a:cs typeface="Rubik"/>
                <a:sym typeface="Rubik"/>
              </a:rPr>
            </a:br>
            <a:r>
              <a:rPr lang="en" sz="1800">
                <a:solidFill>
                  <a:schemeClr val="dk1"/>
                </a:solidFill>
                <a:latin typeface="Rubik"/>
                <a:ea typeface="Rubik"/>
                <a:cs typeface="Rubik"/>
                <a:sym typeface="Rubik"/>
              </a:rPr>
              <a:t>Riya S Huddar(MDS202431)</a:t>
            </a:r>
            <a:endParaRPr sz="1800">
              <a:solidFill>
                <a:schemeClr val="dk1"/>
              </a:solidFill>
              <a:latin typeface="Rubik"/>
              <a:ea typeface="Rubik"/>
              <a:cs typeface="Rubik"/>
              <a:sym typeface="Rubik"/>
            </a:endParaRPr>
          </a:p>
        </p:txBody>
      </p:sp>
      <p:pic>
        <p:nvPicPr>
          <p:cNvPr id="1046" name="Google Shape;1046;p65"/>
          <p:cNvPicPr preferRelativeResize="0"/>
          <p:nvPr/>
        </p:nvPicPr>
        <p:blipFill>
          <a:blip r:embed="rId3">
            <a:alphaModFix/>
          </a:blip>
          <a:stretch>
            <a:fillRect/>
          </a:stretch>
        </p:blipFill>
        <p:spPr>
          <a:xfrm>
            <a:off x="5119875" y="1883243"/>
            <a:ext cx="3741900" cy="30674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74"/>
          <p:cNvSpPr txBox="1"/>
          <p:nvPr>
            <p:ph idx="1" type="body"/>
          </p:nvPr>
        </p:nvSpPr>
        <p:spPr>
          <a:xfrm>
            <a:off x="713225" y="680078"/>
            <a:ext cx="7937856" cy="3923797"/>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b="1" lang="en" sz="1600">
                <a:solidFill>
                  <a:srgbClr val="171717"/>
                </a:solidFill>
                <a:latin typeface="Albert Sans"/>
                <a:ea typeface="Albert Sans"/>
                <a:cs typeface="Albert Sans"/>
                <a:sym typeface="Albert Sans"/>
              </a:rPr>
              <a:t>Statistical Leverage Scores Computation</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Albert Sans"/>
              <a:buChar char="●"/>
            </a:pPr>
            <a:r>
              <a:rPr lang="en" sz="1600">
                <a:latin typeface="Albert Sans"/>
                <a:ea typeface="Albert Sans"/>
                <a:cs typeface="Albert Sans"/>
                <a:sym typeface="Albert Sans"/>
              </a:rPr>
              <a:t>We know from SVD</a:t>
            </a:r>
            <a:r>
              <a:rPr i="1" lang="en" sz="1600">
                <a:latin typeface="Albert Sans"/>
                <a:ea typeface="Albert Sans"/>
                <a:cs typeface="Albert Sans"/>
                <a:sym typeface="Albert Sans"/>
              </a:rPr>
              <a:t>,</a:t>
            </a:r>
            <a:endParaRPr sz="1600">
              <a:latin typeface="Albert Sans"/>
              <a:ea typeface="Albert Sans"/>
              <a:cs typeface="Albert Sans"/>
              <a:sym typeface="Albert Sans"/>
            </a:endParaRPr>
          </a:p>
          <a:p>
            <a:pPr indent="-228600" lvl="3" marL="18288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Albert Sans"/>
              <a:buChar char="●"/>
            </a:pPr>
            <a:r>
              <a:rPr lang="en" sz="1600">
                <a:solidFill>
                  <a:srgbClr val="171717"/>
                </a:solidFill>
                <a:latin typeface="Albert Sans"/>
                <a:ea typeface="Albert Sans"/>
                <a:cs typeface="Albert Sans"/>
                <a:sym typeface="Albert Sans"/>
              </a:rPr>
              <a:t>For low-rank K Approximation,</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Wix Madefor Text"/>
              <a:buChar char="●"/>
            </a:pPr>
            <a:r>
              <a:rPr lang="en" sz="1600">
                <a:solidFill>
                  <a:srgbClr val="171717"/>
                </a:solidFill>
                <a:latin typeface="Albert Sans"/>
                <a:ea typeface="Albert Sans"/>
                <a:cs typeface="Albert Sans"/>
                <a:sym typeface="Albert Sans"/>
              </a:rPr>
              <a:t>Computing </a:t>
            </a:r>
            <a:r>
              <a:rPr b="1" lang="en" sz="1600">
                <a:solidFill>
                  <a:srgbClr val="171717"/>
                </a:solidFill>
                <a:latin typeface="Albert Sans"/>
                <a:ea typeface="Albert Sans"/>
                <a:cs typeface="Albert Sans"/>
                <a:sym typeface="Albert Sans"/>
              </a:rPr>
              <a:t>U </a:t>
            </a:r>
            <a:r>
              <a:rPr b="1" i="0" lang="en" sz="1600">
                <a:solidFill>
                  <a:srgbClr val="040C28"/>
                </a:solidFill>
                <a:latin typeface="Albert Sans"/>
                <a:ea typeface="Albert Sans"/>
                <a:cs typeface="Albert Sans"/>
                <a:sym typeface="Albert Sans"/>
              </a:rPr>
              <a:t>∑ V^T </a:t>
            </a:r>
            <a:r>
              <a:rPr i="0" lang="en" sz="1600">
                <a:solidFill>
                  <a:srgbClr val="040C28"/>
                </a:solidFill>
                <a:latin typeface="Albert Sans"/>
                <a:ea typeface="Albert Sans"/>
                <a:cs typeface="Albert Sans"/>
                <a:sym typeface="Albert Sans"/>
              </a:rPr>
              <a:t>to find out the intuition behind the computation of statistical leverage scores,</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p:txBody>
      </p:sp>
      <p:sp>
        <p:nvSpPr>
          <p:cNvPr id="1127" name="Google Shape;1127;p74"/>
          <p:cNvSpPr txBox="1"/>
          <p:nvPr>
            <p:ph type="title"/>
          </p:nvPr>
        </p:nvSpPr>
        <p:spPr>
          <a:xfrm>
            <a:off x="155000" y="107375"/>
            <a:ext cx="898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 sz="2500">
                <a:solidFill>
                  <a:srgbClr val="000000"/>
                </a:solidFill>
                <a:latin typeface="Albert Sans"/>
                <a:ea typeface="Albert Sans"/>
                <a:cs typeface="Albert Sans"/>
                <a:sym typeface="Albert Sans"/>
              </a:rPr>
              <a:t>Improved CUR Decomposition (Statistical Leverage based)</a:t>
            </a:r>
            <a:endParaRPr sz="2500">
              <a:latin typeface="Calibri"/>
              <a:ea typeface="Calibri"/>
              <a:cs typeface="Calibri"/>
              <a:sym typeface="Calibri"/>
            </a:endParaRPr>
          </a:p>
        </p:txBody>
      </p:sp>
      <p:grpSp>
        <p:nvGrpSpPr>
          <p:cNvPr id="1128" name="Google Shape;1128;p74"/>
          <p:cNvGrpSpPr/>
          <p:nvPr/>
        </p:nvGrpSpPr>
        <p:grpSpPr>
          <a:xfrm rot="6922716">
            <a:off x="7561124" y="746898"/>
            <a:ext cx="435969" cy="322677"/>
            <a:chOff x="8529533" y="681525"/>
            <a:chExt cx="435967" cy="322675"/>
          </a:xfrm>
        </p:grpSpPr>
        <p:sp>
          <p:nvSpPr>
            <p:cNvPr id="1129" name="Google Shape;1129;p74"/>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30" name="Google Shape;1130;p74"/>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31" name="Google Shape;1131;p74"/>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grpSp>
        <p:nvGrpSpPr>
          <p:cNvPr id="1132" name="Google Shape;1132;p74"/>
          <p:cNvGrpSpPr/>
          <p:nvPr/>
        </p:nvGrpSpPr>
        <p:grpSpPr>
          <a:xfrm>
            <a:off x="970225" y="3797250"/>
            <a:ext cx="406275" cy="563575"/>
            <a:chOff x="140150" y="4340075"/>
            <a:chExt cx="406275" cy="563575"/>
          </a:xfrm>
        </p:grpSpPr>
        <p:sp>
          <p:nvSpPr>
            <p:cNvPr id="1133" name="Google Shape;1133;p74"/>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34" name="Google Shape;1134;p74"/>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35" name="Google Shape;1135;p74"/>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36" name="Google Shape;1136;p74"/>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pic>
        <p:nvPicPr>
          <p:cNvPr id="1137" name="Google Shape;1137;p74"/>
          <p:cNvPicPr preferRelativeResize="0"/>
          <p:nvPr/>
        </p:nvPicPr>
        <p:blipFill rotWithShape="1">
          <a:blip r:embed="rId3">
            <a:alphaModFix/>
          </a:blip>
          <a:srcRect b="0" l="0" r="0" t="0"/>
          <a:stretch/>
        </p:blipFill>
        <p:spPr>
          <a:xfrm>
            <a:off x="2732640" y="1326546"/>
            <a:ext cx="1549231" cy="416751"/>
          </a:xfrm>
          <a:prstGeom prst="rect">
            <a:avLst/>
          </a:prstGeom>
          <a:noFill/>
          <a:ln>
            <a:noFill/>
          </a:ln>
        </p:spPr>
      </p:pic>
      <p:pic>
        <p:nvPicPr>
          <p:cNvPr id="1138" name="Google Shape;1138;p74"/>
          <p:cNvPicPr preferRelativeResize="0"/>
          <p:nvPr/>
        </p:nvPicPr>
        <p:blipFill rotWithShape="1">
          <a:blip r:embed="rId4">
            <a:alphaModFix/>
          </a:blip>
          <a:srcRect b="0" l="0" r="0" t="0"/>
          <a:stretch/>
        </p:blipFill>
        <p:spPr>
          <a:xfrm>
            <a:off x="2732640" y="2105075"/>
            <a:ext cx="1549231" cy="416751"/>
          </a:xfrm>
          <a:prstGeom prst="rect">
            <a:avLst/>
          </a:prstGeom>
          <a:noFill/>
          <a:ln>
            <a:noFill/>
          </a:ln>
        </p:spPr>
      </p:pic>
      <p:pic>
        <p:nvPicPr>
          <p:cNvPr id="1139" name="Google Shape;1139;p74"/>
          <p:cNvPicPr preferRelativeResize="0"/>
          <p:nvPr/>
        </p:nvPicPr>
        <p:blipFill rotWithShape="1">
          <a:blip r:embed="rId5">
            <a:alphaModFix/>
          </a:blip>
          <a:srcRect b="0" l="0" r="0" t="0"/>
          <a:stretch/>
        </p:blipFill>
        <p:spPr>
          <a:xfrm>
            <a:off x="970216" y="3221790"/>
            <a:ext cx="3345180" cy="1714500"/>
          </a:xfrm>
          <a:prstGeom prst="rect">
            <a:avLst/>
          </a:prstGeom>
          <a:noFill/>
          <a:ln>
            <a:noFill/>
          </a:ln>
        </p:spPr>
      </p:pic>
      <p:pic>
        <p:nvPicPr>
          <p:cNvPr id="1140" name="Google Shape;1140;p74"/>
          <p:cNvPicPr preferRelativeResize="0"/>
          <p:nvPr/>
        </p:nvPicPr>
        <p:blipFill rotWithShape="1">
          <a:blip r:embed="rId6">
            <a:alphaModFix/>
          </a:blip>
          <a:srcRect b="0" l="0" r="0" t="0"/>
          <a:stretch/>
        </p:blipFill>
        <p:spPr>
          <a:xfrm>
            <a:off x="4476864" y="3486766"/>
            <a:ext cx="4395875" cy="11845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5"/>
          <p:cNvSpPr txBox="1"/>
          <p:nvPr>
            <p:ph idx="1" type="body"/>
          </p:nvPr>
        </p:nvSpPr>
        <p:spPr>
          <a:xfrm>
            <a:off x="681249" y="594700"/>
            <a:ext cx="8527800" cy="46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600">
                <a:solidFill>
                  <a:srgbClr val="171717"/>
                </a:solidFill>
                <a:latin typeface="Albert Sans"/>
                <a:ea typeface="Albert Sans"/>
                <a:cs typeface="Albert Sans"/>
                <a:sym typeface="Albert Sans"/>
              </a:rPr>
              <a:t>Statistical Leverage Scores Computation</a:t>
            </a:r>
            <a:endParaRPr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Albert Sans"/>
              <a:buChar char="●"/>
            </a:pPr>
            <a:r>
              <a:rPr lang="en" sz="1600">
                <a:latin typeface="Albert Sans"/>
                <a:ea typeface="Albert Sans"/>
                <a:cs typeface="Albert Sans"/>
                <a:sym typeface="Albert Sans"/>
              </a:rPr>
              <a:t>The columns of original matrix A can be represented as (Column View),</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Thus the jth column of A is a linear combination of all the left singular vectors and singular values, and especially the elements of the jth column of V</a:t>
            </a:r>
            <a:r>
              <a:rPr baseline="30000" lang="en" sz="1600">
                <a:latin typeface="Albert Sans"/>
                <a:ea typeface="Albert Sans"/>
                <a:cs typeface="Albert Sans"/>
                <a:sym typeface="Albert Sans"/>
              </a:rPr>
              <a:t>T</a:t>
            </a:r>
            <a:r>
              <a:rPr lang="en" sz="1600">
                <a:latin typeface="Albert Sans"/>
                <a:ea typeface="Albert Sans"/>
                <a:cs typeface="Albert Sans"/>
                <a:sym typeface="Albert Sans"/>
              </a:rPr>
              <a:t> are the weights.</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171717"/>
              </a:solidFill>
              <a:latin typeface="Albert Sans"/>
              <a:ea typeface="Albert Sans"/>
              <a:cs typeface="Albert Sans"/>
              <a:sym typeface="Albert Sans"/>
            </a:endParaRPr>
          </a:p>
        </p:txBody>
      </p:sp>
      <p:sp>
        <p:nvSpPr>
          <p:cNvPr id="1146" name="Google Shape;1146;p75"/>
          <p:cNvSpPr txBox="1"/>
          <p:nvPr>
            <p:ph type="title"/>
          </p:nvPr>
        </p:nvSpPr>
        <p:spPr>
          <a:xfrm>
            <a:off x="68400" y="211700"/>
            <a:ext cx="9007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 sz="2500">
                <a:solidFill>
                  <a:srgbClr val="000000"/>
                </a:solidFill>
                <a:latin typeface="Albert Sans"/>
                <a:ea typeface="Albert Sans"/>
                <a:cs typeface="Albert Sans"/>
                <a:sym typeface="Albert Sans"/>
              </a:rPr>
              <a:t>Improved CUR Decomposition (Statistical Leverage based)</a:t>
            </a:r>
            <a:endParaRPr sz="2500">
              <a:latin typeface="Calibri"/>
              <a:ea typeface="Calibri"/>
              <a:cs typeface="Calibri"/>
              <a:sym typeface="Calibri"/>
            </a:endParaRPr>
          </a:p>
          <a:p>
            <a:pPr indent="0" lvl="0" marL="0" rtl="0" algn="l">
              <a:lnSpc>
                <a:spcPct val="100000"/>
              </a:lnSpc>
              <a:spcBef>
                <a:spcPts val="0"/>
              </a:spcBef>
              <a:spcAft>
                <a:spcPts val="0"/>
              </a:spcAft>
              <a:buSzPts val="3600"/>
              <a:buNone/>
            </a:pPr>
            <a:r>
              <a:t/>
            </a:r>
            <a:endParaRPr sz="2500">
              <a:latin typeface="Calibri"/>
              <a:ea typeface="Calibri"/>
              <a:cs typeface="Calibri"/>
              <a:sym typeface="Calibri"/>
            </a:endParaRPr>
          </a:p>
        </p:txBody>
      </p:sp>
      <p:grpSp>
        <p:nvGrpSpPr>
          <p:cNvPr id="1147" name="Google Shape;1147;p75"/>
          <p:cNvGrpSpPr/>
          <p:nvPr/>
        </p:nvGrpSpPr>
        <p:grpSpPr>
          <a:xfrm rot="6922716">
            <a:off x="7561124" y="746898"/>
            <a:ext cx="435969" cy="322677"/>
            <a:chOff x="8529533" y="681525"/>
            <a:chExt cx="435967" cy="322675"/>
          </a:xfrm>
        </p:grpSpPr>
        <p:sp>
          <p:nvSpPr>
            <p:cNvPr id="1148" name="Google Shape;1148;p75"/>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49" name="Google Shape;1149;p75"/>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50" name="Google Shape;1150;p75"/>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pic>
        <p:nvPicPr>
          <p:cNvPr id="1151" name="Google Shape;1151;p75"/>
          <p:cNvPicPr preferRelativeResize="0"/>
          <p:nvPr/>
        </p:nvPicPr>
        <p:blipFill rotWithShape="1">
          <a:blip r:embed="rId3">
            <a:alphaModFix/>
          </a:blip>
          <a:srcRect b="0" l="0" r="0" t="0"/>
          <a:stretch/>
        </p:blipFill>
        <p:spPr>
          <a:xfrm>
            <a:off x="2174093" y="3446195"/>
            <a:ext cx="2983967" cy="351055"/>
          </a:xfrm>
          <a:prstGeom prst="rect">
            <a:avLst/>
          </a:prstGeom>
          <a:noFill/>
          <a:ln>
            <a:noFill/>
          </a:ln>
        </p:spPr>
      </p:pic>
      <p:pic>
        <p:nvPicPr>
          <p:cNvPr id="1152" name="Google Shape;1152;p75"/>
          <p:cNvPicPr preferRelativeResize="0"/>
          <p:nvPr/>
        </p:nvPicPr>
        <p:blipFill rotWithShape="1">
          <a:blip r:embed="rId4">
            <a:alphaModFix/>
          </a:blip>
          <a:srcRect b="0" l="0" r="0" t="0"/>
          <a:stretch/>
        </p:blipFill>
        <p:spPr>
          <a:xfrm>
            <a:off x="1516721" y="982682"/>
            <a:ext cx="6634175" cy="2003351"/>
          </a:xfrm>
          <a:prstGeom prst="rect">
            <a:avLst/>
          </a:prstGeom>
          <a:noFill/>
          <a:ln>
            <a:noFill/>
          </a:ln>
        </p:spPr>
      </p:pic>
      <p:pic>
        <p:nvPicPr>
          <p:cNvPr id="1153" name="Google Shape;1153;p75"/>
          <p:cNvPicPr preferRelativeResize="0"/>
          <p:nvPr/>
        </p:nvPicPr>
        <p:blipFill rotWithShape="1">
          <a:blip r:embed="rId5">
            <a:alphaModFix/>
          </a:blip>
          <a:srcRect b="0" l="0" r="0" t="0"/>
          <a:stretch/>
        </p:blipFill>
        <p:spPr>
          <a:xfrm>
            <a:off x="2174092" y="3821437"/>
            <a:ext cx="1597807" cy="5152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6"/>
          <p:cNvSpPr txBox="1"/>
          <p:nvPr>
            <p:ph idx="1" type="body"/>
          </p:nvPr>
        </p:nvSpPr>
        <p:spPr>
          <a:xfrm>
            <a:off x="681250" y="594700"/>
            <a:ext cx="8410200" cy="46059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b="1" lang="en" sz="1600">
                <a:solidFill>
                  <a:srgbClr val="171717"/>
                </a:solidFill>
                <a:latin typeface="Albert Sans"/>
                <a:ea typeface="Albert Sans"/>
                <a:cs typeface="Albert Sans"/>
                <a:sym typeface="Albert Sans"/>
              </a:rPr>
              <a:t>Statistical Leverage Scores Computation</a:t>
            </a:r>
            <a:endParaRPr b="1" sz="1600">
              <a:solidFill>
                <a:srgbClr val="171717"/>
              </a:solidFill>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b="1" sz="1600">
              <a:solidFill>
                <a:srgbClr val="171717"/>
              </a:solidFill>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We can </a:t>
            </a:r>
            <a:r>
              <a:rPr i="1" lang="en" sz="1600">
                <a:latin typeface="Albert Sans"/>
                <a:ea typeface="Albert Sans"/>
                <a:cs typeface="Albert Sans"/>
                <a:sym typeface="Albert Sans"/>
              </a:rPr>
              <a:t>observe that every jth columns of </a:t>
            </a:r>
            <a:r>
              <a:rPr i="1" lang="en" sz="1600" u="none" strike="noStrike">
                <a:latin typeface="Albert Sans"/>
                <a:ea typeface="Albert Sans"/>
                <a:cs typeface="Albert Sans"/>
                <a:sym typeface="Albert Sans"/>
              </a:rPr>
              <a:t>A </a:t>
            </a:r>
            <a:r>
              <a:rPr i="1" lang="en" sz="1600">
                <a:latin typeface="Albert Sans"/>
                <a:ea typeface="Albert Sans"/>
                <a:cs typeface="Albert Sans"/>
                <a:sym typeface="Albert Sans"/>
              </a:rPr>
              <a:t>is weighted by the jth column of V^T</a:t>
            </a:r>
            <a:r>
              <a:rPr lang="en" sz="1600">
                <a:latin typeface="Albert Sans"/>
                <a:ea typeface="Albert Sans"/>
                <a:cs typeface="Albert Sans"/>
                <a:sym typeface="Albert Sans"/>
              </a:rPr>
              <a:t>,</a:t>
            </a:r>
            <a:endParaRPr i="1"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i="1" sz="1600">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Albert Sans"/>
              <a:buChar char="●"/>
            </a:pPr>
            <a:r>
              <a:rPr lang="en" sz="1600">
                <a:latin typeface="Albert Sans"/>
                <a:ea typeface="Albert Sans"/>
                <a:cs typeface="Albert Sans"/>
                <a:sym typeface="Albert Sans"/>
              </a:rPr>
              <a:t>Thus normalized statistical leverage scores can be computed from Vj’s i.e. the right singular vectors.</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sz="1600">
              <a:latin typeface="Albert Sans"/>
              <a:ea typeface="Albert Sans"/>
              <a:cs typeface="Albert Sans"/>
              <a:sym typeface="Albert Sans"/>
            </a:endParaRPr>
          </a:p>
          <a:p>
            <a:pPr indent="0" lvl="0" marL="3657600" rtl="0" algn="l">
              <a:lnSpc>
                <a:spcPct val="115000"/>
              </a:lnSpc>
              <a:spcBef>
                <a:spcPts val="0"/>
              </a:spcBef>
              <a:spcAft>
                <a:spcPts val="0"/>
              </a:spcAft>
              <a:buNone/>
            </a:pPr>
            <a:r>
              <a:rPr lang="en" sz="1600">
                <a:latin typeface="Albert Sans"/>
                <a:ea typeface="Albert Sans"/>
                <a:cs typeface="Albert Sans"/>
                <a:sym typeface="Albert Sans"/>
              </a:rPr>
              <a:t>    , for all j = 1, . . . , n</a:t>
            </a:r>
            <a:endParaRPr sz="1600">
              <a:latin typeface="Albert Sans"/>
              <a:ea typeface="Albert Sans"/>
              <a:cs typeface="Albert Sans"/>
              <a:sym typeface="Albert Sans"/>
            </a:endParaRPr>
          </a:p>
          <a:p>
            <a:pPr indent="457200" lvl="0" marL="3657600" rtl="0" algn="l">
              <a:lnSpc>
                <a:spcPct val="115000"/>
              </a:lnSpc>
              <a:spcBef>
                <a:spcPts val="0"/>
              </a:spcBef>
              <a:spcAft>
                <a:spcPts val="0"/>
              </a:spcAft>
              <a:buNone/>
            </a:pPr>
            <a:r>
              <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With this normalization, it is straightforward to show that  </a:t>
            </a:r>
            <a:endParaRPr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rPr lang="en" sz="1600">
                <a:latin typeface="Albert Sans"/>
                <a:ea typeface="Albert Sans"/>
                <a:cs typeface="Albert Sans"/>
                <a:sym typeface="Albert Sans"/>
              </a:rPr>
              <a:t>πj ≥ 0 and than j =1 πj = 1, and these scores form a probability distribution over the n columns.</a:t>
            </a:r>
            <a:endParaRPr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t/>
            </a:r>
            <a:endParaRPr sz="1600">
              <a:latin typeface="Albert Sans"/>
              <a:ea typeface="Albert Sans"/>
              <a:cs typeface="Albert Sans"/>
              <a:sym typeface="Albert Sans"/>
            </a:endParaRPr>
          </a:p>
        </p:txBody>
      </p:sp>
      <p:sp>
        <p:nvSpPr>
          <p:cNvPr id="1159" name="Google Shape;1159;p76"/>
          <p:cNvSpPr txBox="1"/>
          <p:nvPr>
            <p:ph type="title"/>
          </p:nvPr>
        </p:nvSpPr>
        <p:spPr>
          <a:xfrm>
            <a:off x="74400" y="258650"/>
            <a:ext cx="8995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 sz="2500">
                <a:solidFill>
                  <a:srgbClr val="000000"/>
                </a:solidFill>
                <a:latin typeface="Albert Sans"/>
                <a:ea typeface="Albert Sans"/>
                <a:cs typeface="Albert Sans"/>
                <a:sym typeface="Albert Sans"/>
              </a:rPr>
              <a:t>Improved CUR Decomposition (Statistical Leverage based)</a:t>
            </a:r>
            <a:endParaRPr sz="2500">
              <a:latin typeface="Calibri"/>
              <a:ea typeface="Calibri"/>
              <a:cs typeface="Calibri"/>
              <a:sym typeface="Calibri"/>
            </a:endParaRPr>
          </a:p>
          <a:p>
            <a:pPr indent="0" lvl="0" marL="0" rtl="0" algn="l">
              <a:lnSpc>
                <a:spcPct val="100000"/>
              </a:lnSpc>
              <a:spcBef>
                <a:spcPts val="0"/>
              </a:spcBef>
              <a:spcAft>
                <a:spcPts val="0"/>
              </a:spcAft>
              <a:buSzPts val="3600"/>
              <a:buNone/>
            </a:pPr>
            <a:r>
              <a:t/>
            </a:r>
            <a:endParaRPr sz="2500">
              <a:latin typeface="Calibri"/>
              <a:ea typeface="Calibri"/>
              <a:cs typeface="Calibri"/>
              <a:sym typeface="Calibri"/>
            </a:endParaRPr>
          </a:p>
        </p:txBody>
      </p:sp>
      <p:pic>
        <p:nvPicPr>
          <p:cNvPr id="1160" name="Google Shape;1160;p76"/>
          <p:cNvPicPr preferRelativeResize="0"/>
          <p:nvPr/>
        </p:nvPicPr>
        <p:blipFill rotWithShape="1">
          <a:blip r:embed="rId3">
            <a:alphaModFix/>
          </a:blip>
          <a:srcRect b="0" l="0" r="0" t="0"/>
          <a:stretch/>
        </p:blipFill>
        <p:spPr>
          <a:xfrm>
            <a:off x="2794907" y="1591734"/>
            <a:ext cx="2212855" cy="648031"/>
          </a:xfrm>
          <a:prstGeom prst="rect">
            <a:avLst/>
          </a:prstGeom>
          <a:noFill/>
          <a:ln>
            <a:noFill/>
          </a:ln>
        </p:spPr>
      </p:pic>
      <p:pic>
        <p:nvPicPr>
          <p:cNvPr id="1161" name="Google Shape;1161;p76"/>
          <p:cNvPicPr preferRelativeResize="0"/>
          <p:nvPr/>
        </p:nvPicPr>
        <p:blipFill rotWithShape="1">
          <a:blip r:embed="rId4">
            <a:alphaModFix/>
          </a:blip>
          <a:srcRect b="0" l="0" r="0" t="0"/>
          <a:stretch/>
        </p:blipFill>
        <p:spPr>
          <a:xfrm>
            <a:off x="2794907" y="3000138"/>
            <a:ext cx="1777087" cy="6477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77"/>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167" name="Google Shape;1167;p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168" name="Google Shape;1168;p77"/>
          <p:cNvPicPr preferRelativeResize="0"/>
          <p:nvPr/>
        </p:nvPicPr>
        <p:blipFill>
          <a:blip r:embed="rId3">
            <a:alphaModFix/>
          </a:blip>
          <a:stretch>
            <a:fillRect/>
          </a:stretch>
        </p:blipFill>
        <p:spPr>
          <a:xfrm>
            <a:off x="0" y="-33650"/>
            <a:ext cx="914399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78"/>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174" name="Google Shape;1174;p7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t/>
            </a:r>
            <a:endParaRPr sz="2500">
              <a:latin typeface="Calibri"/>
              <a:ea typeface="Calibri"/>
              <a:cs typeface="Calibri"/>
              <a:sym typeface="Calibri"/>
            </a:endParaRPr>
          </a:p>
        </p:txBody>
      </p:sp>
      <p:grpSp>
        <p:nvGrpSpPr>
          <p:cNvPr id="1175" name="Google Shape;1175;p78"/>
          <p:cNvGrpSpPr/>
          <p:nvPr/>
        </p:nvGrpSpPr>
        <p:grpSpPr>
          <a:xfrm rot="6922716">
            <a:off x="7561124" y="746898"/>
            <a:ext cx="435969" cy="322677"/>
            <a:chOff x="8529533" y="681525"/>
            <a:chExt cx="435967" cy="322675"/>
          </a:xfrm>
        </p:grpSpPr>
        <p:sp>
          <p:nvSpPr>
            <p:cNvPr id="1176" name="Google Shape;1176;p78"/>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77" name="Google Shape;1177;p78"/>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78" name="Google Shape;1178;p78"/>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grpSp>
        <p:nvGrpSpPr>
          <p:cNvPr id="1179" name="Google Shape;1179;p78"/>
          <p:cNvGrpSpPr/>
          <p:nvPr/>
        </p:nvGrpSpPr>
        <p:grpSpPr>
          <a:xfrm>
            <a:off x="970225" y="3797250"/>
            <a:ext cx="406275" cy="563575"/>
            <a:chOff x="140150" y="4340075"/>
            <a:chExt cx="406275" cy="563575"/>
          </a:xfrm>
        </p:grpSpPr>
        <p:sp>
          <p:nvSpPr>
            <p:cNvPr id="1180" name="Google Shape;1180;p78"/>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81" name="Google Shape;1181;p78"/>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82" name="Google Shape;1182;p78"/>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83" name="Google Shape;1183;p78"/>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pic>
        <p:nvPicPr>
          <p:cNvPr id="1184" name="Google Shape;1184;p78"/>
          <p:cNvPicPr preferRelativeResize="0"/>
          <p:nvPr/>
        </p:nvPicPr>
        <p:blipFill>
          <a:blip r:embed="rId3">
            <a:alphaModFix/>
          </a:blip>
          <a:stretch>
            <a:fillRect/>
          </a:stretch>
        </p:blipFill>
        <p:spPr>
          <a:xfrm>
            <a:off x="0" y="9"/>
            <a:ext cx="9144003" cy="51077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9"/>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190" name="Google Shape;1190;p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191" name="Google Shape;1191;p79"/>
          <p:cNvPicPr preferRelativeResize="0"/>
          <p:nvPr/>
        </p:nvPicPr>
        <p:blipFill>
          <a:blip r:embed="rId3">
            <a:alphaModFix/>
          </a:blip>
          <a:stretch>
            <a:fillRect/>
          </a:stretch>
        </p:blipFill>
        <p:spPr>
          <a:xfrm>
            <a:off x="-1" y="0"/>
            <a:ext cx="9143997"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0"/>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197" name="Google Shape;1197;p80"/>
          <p:cNvSpPr txBox="1"/>
          <p:nvPr>
            <p:ph type="title"/>
          </p:nvPr>
        </p:nvSpPr>
        <p:spPr>
          <a:xfrm>
            <a:off x="-420772" y="445025"/>
            <a:ext cx="10265327"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198" name="Google Shape;1198;p8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81"/>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04" name="Google Shape;1204;p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05" name="Google Shape;1205;p81"/>
          <p:cNvPicPr preferRelativeResize="0"/>
          <p:nvPr/>
        </p:nvPicPr>
        <p:blipFill>
          <a:blip r:embed="rId3">
            <a:alphaModFix/>
          </a:blip>
          <a:stretch>
            <a:fillRect/>
          </a:stretch>
        </p:blipFill>
        <p:spPr>
          <a:xfrm>
            <a:off x="-6775" y="4465"/>
            <a:ext cx="9144003" cy="51345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82"/>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11" name="Google Shape;1211;p8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12" name="Google Shape;1212;p82"/>
          <p:cNvPicPr preferRelativeResize="0"/>
          <p:nvPr/>
        </p:nvPicPr>
        <p:blipFill>
          <a:blip r:embed="rId3">
            <a:alphaModFix/>
          </a:blip>
          <a:stretch>
            <a:fillRect/>
          </a:stretch>
        </p:blipFill>
        <p:spPr>
          <a:xfrm>
            <a:off x="0" y="0"/>
            <a:ext cx="9143997"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83"/>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18" name="Google Shape;1218;p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19" name="Google Shape;1219;p83"/>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6"/>
          <p:cNvSpPr txBox="1"/>
          <p:nvPr>
            <p:ph idx="1" type="body"/>
          </p:nvPr>
        </p:nvSpPr>
        <p:spPr>
          <a:xfrm>
            <a:off x="720000" y="897875"/>
            <a:ext cx="8379600" cy="401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Albert Sans"/>
              <a:buChar char="●"/>
            </a:pPr>
            <a:r>
              <a:rPr lang="en" sz="1800">
                <a:latin typeface="Albert Sans"/>
                <a:ea typeface="Albert Sans"/>
                <a:cs typeface="Albert Sans"/>
                <a:sym typeface="Albert Sans"/>
              </a:rPr>
              <a:t>Traditional Singular Value Decomposition (SVD) is effective for data analysis but often hard to interpret, as its components involve all data points.</a:t>
            </a:r>
            <a:endParaRPr sz="1800">
              <a:latin typeface="Albert Sans"/>
              <a:ea typeface="Albert Sans"/>
              <a:cs typeface="Albert Sans"/>
              <a:sym typeface="Albert Sans"/>
            </a:endParaRPr>
          </a:p>
          <a:p>
            <a:pPr indent="-342900" lvl="0" marL="457200" marR="0" rtl="0" algn="l">
              <a:lnSpc>
                <a:spcPct val="115000"/>
              </a:lnSpc>
              <a:spcBef>
                <a:spcPts val="0"/>
              </a:spcBef>
              <a:spcAft>
                <a:spcPts val="0"/>
              </a:spcAft>
              <a:buSzPts val="1800"/>
              <a:buFont typeface="Albert Sans"/>
              <a:buChar char="●"/>
            </a:pPr>
            <a:r>
              <a:rPr lang="en" sz="1800">
                <a:latin typeface="Albert Sans"/>
                <a:ea typeface="Albert Sans"/>
                <a:cs typeface="Albert Sans"/>
                <a:sym typeface="Albert Sans"/>
              </a:rPr>
              <a:t>CUR matrix decomposition offers a more interpretable alternative by selecting a small number of actual rows and columns from the data matrix.</a:t>
            </a:r>
            <a:endParaRPr sz="1800">
              <a:latin typeface="Albert Sans"/>
              <a:ea typeface="Albert Sans"/>
              <a:cs typeface="Albert Sans"/>
              <a:sym typeface="Albert Sans"/>
            </a:endParaRPr>
          </a:p>
          <a:p>
            <a:pPr indent="-342900" lvl="0" marL="457200" marR="0" rtl="0" algn="l">
              <a:lnSpc>
                <a:spcPct val="115000"/>
              </a:lnSpc>
              <a:spcBef>
                <a:spcPts val="0"/>
              </a:spcBef>
              <a:spcAft>
                <a:spcPts val="0"/>
              </a:spcAft>
              <a:buSzPts val="1800"/>
              <a:buFont typeface="Albert Sans"/>
              <a:buChar char="●"/>
            </a:pPr>
            <a:r>
              <a:rPr lang="en" sz="1800">
                <a:latin typeface="Albert Sans"/>
                <a:ea typeface="Albert Sans"/>
                <a:cs typeface="Albert Sans"/>
                <a:sym typeface="Albert Sans"/>
              </a:rPr>
              <a:t>We propose a method that selects rows and columns based on statistical leverage, identifying the most influential parts of the data.</a:t>
            </a:r>
            <a:endParaRPr sz="1800">
              <a:latin typeface="Albert Sans"/>
              <a:ea typeface="Albert Sans"/>
              <a:cs typeface="Albert Sans"/>
              <a:sym typeface="Albert Sans"/>
            </a:endParaRPr>
          </a:p>
          <a:p>
            <a:pPr indent="-342900" lvl="0" marL="457200" marR="0" rtl="0" algn="l">
              <a:lnSpc>
                <a:spcPct val="115000"/>
              </a:lnSpc>
              <a:spcBef>
                <a:spcPts val="0"/>
              </a:spcBef>
              <a:spcAft>
                <a:spcPts val="0"/>
              </a:spcAft>
              <a:buSzPts val="1800"/>
              <a:buFont typeface="Albert Sans"/>
              <a:buChar char="●"/>
            </a:pPr>
            <a:r>
              <a:rPr lang="en" sz="1800">
                <a:latin typeface="Albert Sans"/>
                <a:ea typeface="Albert Sans"/>
                <a:cs typeface="Albert Sans"/>
                <a:sym typeface="Albert Sans"/>
              </a:rPr>
              <a:t>This approach provides better relative-error approximations and is highly useful for Exploratory Data Analysis (EDA).</a:t>
            </a:r>
            <a:endParaRPr>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a:latin typeface="Calibri"/>
              <a:ea typeface="Calibri"/>
              <a:cs typeface="Calibri"/>
              <a:sym typeface="Calibri"/>
            </a:endParaRPr>
          </a:p>
        </p:txBody>
      </p:sp>
      <p:sp>
        <p:nvSpPr>
          <p:cNvPr id="1052" name="Google Shape;1052;p66"/>
          <p:cNvSpPr txBox="1"/>
          <p:nvPr>
            <p:ph type="title"/>
          </p:nvPr>
        </p:nvSpPr>
        <p:spPr>
          <a:xfrm>
            <a:off x="720000" y="1653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Abstract</a:t>
            </a:r>
            <a:endParaRPr>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84"/>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25" name="Google Shape;1225;p8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26" name="Google Shape;1226;p84"/>
          <p:cNvPicPr preferRelativeResize="0"/>
          <p:nvPr/>
        </p:nvPicPr>
        <p:blipFill>
          <a:blip r:embed="rId3">
            <a:alphaModFix/>
          </a:blip>
          <a:stretch>
            <a:fillRect/>
          </a:stretch>
        </p:blipFill>
        <p:spPr>
          <a:xfrm>
            <a:off x="4" y="-33650"/>
            <a:ext cx="914399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85"/>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32" name="Google Shape;1232;p8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33" name="Google Shape;1233;p85"/>
          <p:cNvPicPr preferRelativeResize="0"/>
          <p:nvPr/>
        </p:nvPicPr>
        <p:blipFill rotWithShape="1">
          <a:blip r:embed="rId3">
            <a:alphaModFix/>
          </a:blip>
          <a:srcRect b="0" l="0" r="0" t="0"/>
          <a:stretch/>
        </p:blipFill>
        <p:spPr>
          <a:xfrm>
            <a:off x="0" y="0"/>
            <a:ext cx="9105363"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86"/>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39" name="Google Shape;1239;p8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40" name="Google Shape;1240;p86"/>
          <p:cNvPicPr preferRelativeResize="0"/>
          <p:nvPr/>
        </p:nvPicPr>
        <p:blipFill rotWithShape="1">
          <a:blip r:embed="rId3">
            <a:alphaModFix/>
          </a:blip>
          <a:srcRect b="0" l="0" r="0" t="0"/>
          <a:stretch/>
        </p:blipFill>
        <p:spPr>
          <a:xfrm>
            <a:off x="0" y="0"/>
            <a:ext cx="910536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87"/>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46" name="Google Shape;1246;p8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47" name="Google Shape;1247;p87"/>
          <p:cNvPicPr preferRelativeResize="0"/>
          <p:nvPr/>
        </p:nvPicPr>
        <p:blipFill rotWithShape="1">
          <a:blip r:embed="rId3">
            <a:alphaModFix/>
          </a:blip>
          <a:srcRect b="0" l="0" r="0" t="0"/>
          <a:stretch/>
        </p:blipFill>
        <p:spPr>
          <a:xfrm>
            <a:off x="0" y="0"/>
            <a:ext cx="9143999" cy="514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88"/>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t/>
            </a:r>
            <a:endParaRPr/>
          </a:p>
        </p:txBody>
      </p:sp>
      <p:sp>
        <p:nvSpPr>
          <p:cNvPr id="1253" name="Google Shape;1253;p8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1254" name="Google Shape;1254;p88"/>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89"/>
          <p:cNvSpPr txBox="1"/>
          <p:nvPr>
            <p:ph idx="1" type="body"/>
          </p:nvPr>
        </p:nvSpPr>
        <p:spPr>
          <a:xfrm>
            <a:off x="599300" y="1017725"/>
            <a:ext cx="7818000" cy="3586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2B241A"/>
              </a:buClr>
              <a:buSzPts val="1400"/>
              <a:buFont typeface="Wix Madefor Text"/>
              <a:buNone/>
            </a:pPr>
            <a:r>
              <a:rPr b="1" lang="en" sz="2400">
                <a:latin typeface="Albert Sans"/>
                <a:ea typeface="Albert Sans"/>
                <a:cs typeface="Albert Sans"/>
                <a:sym typeface="Albert Sans"/>
              </a:rPr>
              <a:t>ColumnSelect </a:t>
            </a:r>
            <a:r>
              <a:rPr lang="en" sz="2400">
                <a:latin typeface="Albert Sans Medium"/>
                <a:ea typeface="Albert Sans Medium"/>
                <a:cs typeface="Albert Sans Medium"/>
                <a:sym typeface="Albert Sans Medium"/>
              </a:rPr>
              <a:t>:</a:t>
            </a:r>
            <a:endParaRPr sz="2400">
              <a:latin typeface="Albert Sans Medium"/>
              <a:ea typeface="Albert Sans Medium"/>
              <a:cs typeface="Albert Sans Medium"/>
              <a:sym typeface="Albert Sans Medium"/>
            </a:endParaRPr>
          </a:p>
          <a:p>
            <a:pPr indent="-228600" lvl="0" marL="457200" rtl="0" algn="l">
              <a:lnSpc>
                <a:spcPct val="115000"/>
              </a:lnSpc>
              <a:spcBef>
                <a:spcPts val="0"/>
              </a:spcBef>
              <a:spcAft>
                <a:spcPts val="0"/>
              </a:spcAft>
              <a:buClr>
                <a:srgbClr val="2B241A"/>
              </a:buClr>
              <a:buSzPts val="1400"/>
              <a:buFont typeface="Wix Madefor Text"/>
              <a:buNone/>
            </a:pPr>
            <a:r>
              <a:rPr lang="en" sz="2400">
                <a:latin typeface="Albert Sans Medium"/>
                <a:ea typeface="Albert Sans Medium"/>
                <a:cs typeface="Albert Sans Medium"/>
                <a:sym typeface="Albert Sans Medium"/>
              </a:rPr>
              <a:t>1. Compute top k singular vectors: v1, v2, ..., vk</a:t>
            </a:r>
            <a:endParaRPr sz="2400">
              <a:latin typeface="Albert Sans Medium"/>
              <a:ea typeface="Albert Sans Medium"/>
              <a:cs typeface="Albert Sans Medium"/>
              <a:sym typeface="Albert Sans Medium"/>
            </a:endParaRPr>
          </a:p>
          <a:p>
            <a:pPr indent="-228600" lvl="0" marL="457200" rtl="0" algn="l">
              <a:spcBef>
                <a:spcPts val="0"/>
              </a:spcBef>
              <a:spcAft>
                <a:spcPts val="0"/>
              </a:spcAft>
              <a:buNone/>
            </a:pPr>
            <a:r>
              <a:rPr lang="en" sz="2400">
                <a:latin typeface="Albert Sans Medium"/>
                <a:ea typeface="Albert Sans Medium"/>
                <a:cs typeface="Albert Sans Medium"/>
                <a:sym typeface="Albert Sans Medium"/>
              </a:rPr>
              <a:t>2. Calculate leverage scores π</a:t>
            </a:r>
            <a:r>
              <a:rPr baseline="-25000" lang="en" sz="2400">
                <a:latin typeface="Albert Sans Medium"/>
                <a:ea typeface="Albert Sans Medium"/>
                <a:cs typeface="Albert Sans Medium"/>
                <a:sym typeface="Albert Sans Medium"/>
              </a:rPr>
              <a:t>j</a:t>
            </a:r>
            <a:r>
              <a:rPr lang="en" sz="2400">
                <a:latin typeface="Albert Sans Medium"/>
                <a:ea typeface="Albert Sans Medium"/>
                <a:cs typeface="Albert Sans Medium"/>
                <a:sym typeface="Albert Sans Medium"/>
              </a:rPr>
              <a:t> for each column j</a:t>
            </a:r>
            <a:endParaRPr sz="2400">
              <a:latin typeface="Albert Sans Medium"/>
              <a:ea typeface="Albert Sans Medium"/>
              <a:cs typeface="Albert Sans Medium"/>
              <a:sym typeface="Albert Sans Medium"/>
            </a:endParaRPr>
          </a:p>
          <a:p>
            <a:pPr indent="-228600" lvl="0" marL="457200" rtl="0" algn="l">
              <a:spcBef>
                <a:spcPts val="0"/>
              </a:spcBef>
              <a:spcAft>
                <a:spcPts val="0"/>
              </a:spcAft>
              <a:buNone/>
            </a:pPr>
            <a:r>
              <a:rPr lang="en" sz="2400">
                <a:latin typeface="Albert Sans Medium"/>
                <a:ea typeface="Albert Sans Medium"/>
                <a:cs typeface="Albert Sans Medium"/>
                <a:sym typeface="Albert Sans Medium"/>
              </a:rPr>
              <a:t>3. Set constant </a:t>
            </a:r>
            <a:r>
              <a:rPr b="1" lang="en" sz="2400">
                <a:latin typeface="Albert Sans"/>
                <a:ea typeface="Albert Sans"/>
                <a:cs typeface="Albert Sans"/>
                <a:sym typeface="Albert Sans"/>
              </a:rPr>
              <a:t>c=O(k*logk/ϵ</a:t>
            </a:r>
            <a:r>
              <a:rPr b="1" baseline="30000" lang="en" sz="2400">
                <a:latin typeface="Albert Sans"/>
                <a:ea typeface="Albert Sans"/>
                <a:cs typeface="Albert Sans"/>
                <a:sym typeface="Albert Sans"/>
              </a:rPr>
              <a:t>2</a:t>
            </a:r>
            <a:r>
              <a:rPr b="1" lang="en" sz="2400">
                <a:latin typeface="Albert Sans"/>
                <a:ea typeface="Albert Sans"/>
                <a:cs typeface="Albert Sans"/>
                <a:sym typeface="Albert Sans"/>
              </a:rPr>
              <a:t>)</a:t>
            </a:r>
            <a:endParaRPr b="1" sz="2400">
              <a:latin typeface="Albert Sans"/>
              <a:ea typeface="Albert Sans"/>
              <a:cs typeface="Albert Sans"/>
              <a:sym typeface="Albert Sans"/>
            </a:endParaRPr>
          </a:p>
          <a:p>
            <a:pPr indent="-228600" lvl="0" marL="457200" rtl="0" algn="l">
              <a:spcBef>
                <a:spcPts val="0"/>
              </a:spcBef>
              <a:spcAft>
                <a:spcPts val="0"/>
              </a:spcAft>
              <a:buNone/>
            </a:pPr>
            <a:r>
              <a:rPr lang="en" sz="2400">
                <a:latin typeface="Albert Sans Medium"/>
                <a:ea typeface="Albert Sans Medium"/>
                <a:cs typeface="Albert Sans Medium"/>
                <a:sym typeface="Albert Sans Medium"/>
              </a:rPr>
              <a:t>4. For each column j:</a:t>
            </a:r>
            <a:endParaRPr sz="2400">
              <a:latin typeface="Albert Sans Medium"/>
              <a:ea typeface="Albert Sans Medium"/>
              <a:cs typeface="Albert Sans Medium"/>
              <a:sym typeface="Albert Sans Medium"/>
            </a:endParaRPr>
          </a:p>
          <a:p>
            <a:pPr indent="-228600" lvl="0" marL="457200" rtl="0" algn="l">
              <a:spcBef>
                <a:spcPts val="0"/>
              </a:spcBef>
              <a:spcAft>
                <a:spcPts val="0"/>
              </a:spcAft>
              <a:buNone/>
            </a:pPr>
            <a:r>
              <a:rPr lang="en" sz="2400">
                <a:latin typeface="Albert Sans Medium"/>
                <a:ea typeface="Albert Sans Medium"/>
                <a:cs typeface="Albert Sans Medium"/>
                <a:sym typeface="Albert Sans Medium"/>
              </a:rPr>
              <a:t>    - Compute probability </a:t>
            </a:r>
            <a:r>
              <a:rPr b="1" lang="en" sz="2400">
                <a:latin typeface="Albert Sans"/>
                <a:ea typeface="Albert Sans"/>
                <a:cs typeface="Albert Sans"/>
                <a:sym typeface="Albert Sans"/>
              </a:rPr>
              <a:t>p</a:t>
            </a:r>
            <a:r>
              <a:rPr b="1" baseline="-25000" lang="en" sz="2400">
                <a:latin typeface="Albert Sans"/>
                <a:ea typeface="Albert Sans"/>
                <a:cs typeface="Albert Sans"/>
                <a:sym typeface="Albert Sans"/>
              </a:rPr>
              <a:t>j</a:t>
            </a:r>
            <a:r>
              <a:rPr b="1" lang="en" sz="2400">
                <a:latin typeface="Albert Sans"/>
                <a:ea typeface="Albert Sans"/>
                <a:cs typeface="Albert Sans"/>
                <a:sym typeface="Albert Sans"/>
              </a:rPr>
              <a:t>=min{1,cπ</a:t>
            </a:r>
            <a:r>
              <a:rPr b="1" baseline="-25000" lang="en" sz="2400">
                <a:latin typeface="Albert Sans"/>
                <a:ea typeface="Albert Sans"/>
                <a:cs typeface="Albert Sans"/>
                <a:sym typeface="Albert Sans"/>
              </a:rPr>
              <a:t>j</a:t>
            </a:r>
            <a:r>
              <a:rPr b="1" lang="en" sz="2400">
                <a:latin typeface="Albert Sans"/>
                <a:ea typeface="Albert Sans"/>
                <a:cs typeface="Albert Sans"/>
                <a:sym typeface="Albert Sans"/>
              </a:rPr>
              <a:t>}</a:t>
            </a:r>
            <a:endParaRPr b="1" sz="2400">
              <a:latin typeface="Albert Sans"/>
              <a:ea typeface="Albert Sans"/>
              <a:cs typeface="Albert Sans"/>
              <a:sym typeface="Albert Sans"/>
            </a:endParaRPr>
          </a:p>
          <a:p>
            <a:pPr indent="-228600" lvl="0" marL="457200" rtl="0" algn="l">
              <a:spcBef>
                <a:spcPts val="0"/>
              </a:spcBef>
              <a:spcAft>
                <a:spcPts val="0"/>
              </a:spcAft>
              <a:buNone/>
            </a:pPr>
            <a:r>
              <a:rPr lang="en" sz="2400">
                <a:latin typeface="Albert Sans Medium"/>
                <a:ea typeface="Albert Sans Medium"/>
                <a:cs typeface="Albert Sans Medium"/>
                <a:sym typeface="Albert Sans Medium"/>
              </a:rPr>
              <a:t>    - Retain column j with probability p</a:t>
            </a:r>
            <a:r>
              <a:rPr baseline="-25000" lang="en" sz="2400">
                <a:latin typeface="Albert Sans Medium"/>
                <a:ea typeface="Albert Sans Medium"/>
                <a:cs typeface="Albert Sans Medium"/>
                <a:sym typeface="Albert Sans Medium"/>
              </a:rPr>
              <a:t>j</a:t>
            </a:r>
            <a:endParaRPr baseline="-25000" sz="2400">
              <a:latin typeface="Albert Sans Medium"/>
              <a:ea typeface="Albert Sans Medium"/>
              <a:cs typeface="Albert Sans Medium"/>
              <a:sym typeface="Albert Sans Medium"/>
            </a:endParaRPr>
          </a:p>
          <a:p>
            <a:pPr indent="-228600" lvl="0" marL="457200" rtl="0" algn="l">
              <a:spcBef>
                <a:spcPts val="0"/>
              </a:spcBef>
              <a:spcAft>
                <a:spcPts val="0"/>
              </a:spcAft>
              <a:buNone/>
            </a:pPr>
            <a:r>
              <a:rPr lang="en" sz="2400">
                <a:latin typeface="Albert Sans Medium"/>
                <a:ea typeface="Albert Sans Medium"/>
                <a:cs typeface="Albert Sans Medium"/>
                <a:sym typeface="Albert Sans Medium"/>
              </a:rPr>
              <a:t>5. Return matrix C with selected columns</a:t>
            </a:r>
            <a:endParaRPr sz="2400">
              <a:latin typeface="Albert Sans Medium"/>
              <a:ea typeface="Albert Sans Medium"/>
              <a:cs typeface="Albert Sans Medium"/>
              <a:sym typeface="Albert Sans Medium"/>
            </a:endParaRPr>
          </a:p>
          <a:p>
            <a:pPr indent="-228600" lvl="0" marL="457200" rtl="0" algn="l">
              <a:spcBef>
                <a:spcPts val="0"/>
              </a:spcBef>
              <a:spcAft>
                <a:spcPts val="0"/>
              </a:spcAft>
              <a:buNone/>
            </a:pPr>
            <a:r>
              <a:t/>
            </a:r>
            <a:endParaRPr sz="1600">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a:latin typeface="Calibri"/>
              <a:ea typeface="Calibri"/>
              <a:cs typeface="Calibri"/>
              <a:sym typeface="Calibri"/>
            </a:endParaRPr>
          </a:p>
        </p:txBody>
      </p:sp>
      <p:sp>
        <p:nvSpPr>
          <p:cNvPr id="1260" name="Google Shape;1260;p89"/>
          <p:cNvSpPr txBox="1"/>
          <p:nvPr>
            <p:ph type="title"/>
          </p:nvPr>
        </p:nvSpPr>
        <p:spPr>
          <a:xfrm>
            <a:off x="6563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900">
                <a:latin typeface="Albert Sans"/>
                <a:ea typeface="Albert Sans"/>
                <a:cs typeface="Albert Sans"/>
                <a:sym typeface="Albert Sans"/>
              </a:rPr>
              <a:t>Algorithm</a:t>
            </a:r>
            <a:endParaRPr sz="2500">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90"/>
          <p:cNvSpPr txBox="1"/>
          <p:nvPr>
            <p:ph idx="1" type="body"/>
          </p:nvPr>
        </p:nvSpPr>
        <p:spPr>
          <a:xfrm>
            <a:off x="720000" y="1303525"/>
            <a:ext cx="7704000" cy="3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lbert Sans Medium"/>
                <a:ea typeface="Albert Sans Medium"/>
                <a:cs typeface="Albert Sans Medium"/>
                <a:sym typeface="Albert Sans Medium"/>
              </a:rPr>
              <a:t>1. Run ColumnSelect on A with  c=O(k*logk/ϵ</a:t>
            </a:r>
            <a:r>
              <a:rPr baseline="30000" lang="en" sz="2400">
                <a:latin typeface="Albert Sans Medium"/>
                <a:ea typeface="Albert Sans Medium"/>
                <a:cs typeface="Albert Sans Medium"/>
                <a:sym typeface="Albert Sans Medium"/>
              </a:rPr>
              <a:t>2</a:t>
            </a:r>
            <a:r>
              <a:rPr lang="en" sz="2400">
                <a:latin typeface="Albert Sans Medium"/>
                <a:ea typeface="Albert Sans Medium"/>
                <a:cs typeface="Albert Sans Medium"/>
                <a:sym typeface="Albert Sans Medium"/>
              </a:rPr>
              <a:t>)</a:t>
            </a:r>
            <a:endParaRPr sz="2400">
              <a:latin typeface="Albert Sans Medium"/>
              <a:ea typeface="Albert Sans Medium"/>
              <a:cs typeface="Albert Sans Medium"/>
              <a:sym typeface="Albert Sans Medium"/>
            </a:endParaRPr>
          </a:p>
          <a:p>
            <a:pPr indent="0" lvl="0" marL="0" rtl="0" algn="l">
              <a:spcBef>
                <a:spcPts val="0"/>
              </a:spcBef>
              <a:spcAft>
                <a:spcPts val="0"/>
              </a:spcAft>
              <a:buNone/>
            </a:pPr>
            <a:r>
              <a:rPr lang="en" sz="2400">
                <a:latin typeface="Albert Sans Medium"/>
                <a:ea typeface="Albert Sans Medium"/>
                <a:cs typeface="Albert Sans Medium"/>
                <a:sym typeface="Albert Sans Medium"/>
              </a:rPr>
              <a:t>2. Run ColumnSelect on A</a:t>
            </a:r>
            <a:r>
              <a:rPr baseline="30000" lang="en" sz="2400">
                <a:latin typeface="Albert Sans Medium"/>
                <a:ea typeface="Albert Sans Medium"/>
                <a:cs typeface="Albert Sans Medium"/>
                <a:sym typeface="Albert Sans Medium"/>
              </a:rPr>
              <a:t>T</a:t>
            </a:r>
            <a:r>
              <a:rPr lang="en" sz="2400">
                <a:latin typeface="Albert Sans Medium"/>
                <a:ea typeface="Albert Sans Medium"/>
                <a:cs typeface="Albert Sans Medium"/>
                <a:sym typeface="Albert Sans Medium"/>
              </a:rPr>
              <a:t> with r</a:t>
            </a:r>
            <a:r>
              <a:rPr lang="en" sz="2400">
                <a:latin typeface="Albert Sans Medium"/>
                <a:ea typeface="Albert Sans Medium"/>
                <a:cs typeface="Albert Sans Medium"/>
                <a:sym typeface="Albert Sans Medium"/>
              </a:rPr>
              <a:t>=O(k*logk/ϵ</a:t>
            </a:r>
            <a:r>
              <a:rPr baseline="30000" lang="en" sz="2400">
                <a:latin typeface="Albert Sans Medium"/>
                <a:ea typeface="Albert Sans Medium"/>
                <a:cs typeface="Albert Sans Medium"/>
                <a:sym typeface="Albert Sans Medium"/>
              </a:rPr>
              <a:t>2</a:t>
            </a:r>
            <a:r>
              <a:rPr lang="en" sz="2400">
                <a:latin typeface="Albert Sans Medium"/>
                <a:ea typeface="Albert Sans Medium"/>
                <a:cs typeface="Albert Sans Medium"/>
                <a:sym typeface="Albert Sans Medium"/>
              </a:rPr>
              <a:t>)</a:t>
            </a:r>
            <a:endParaRPr sz="2400">
              <a:latin typeface="Albert Sans Medium"/>
              <a:ea typeface="Albert Sans Medium"/>
              <a:cs typeface="Albert Sans Medium"/>
              <a:sym typeface="Albert Sans Medium"/>
            </a:endParaRPr>
          </a:p>
          <a:p>
            <a:pPr indent="0" lvl="0" marL="0" rtl="0" algn="l">
              <a:spcBef>
                <a:spcPts val="0"/>
              </a:spcBef>
              <a:spcAft>
                <a:spcPts val="0"/>
              </a:spcAft>
              <a:buNone/>
            </a:pPr>
            <a:r>
              <a:rPr lang="en" sz="2400">
                <a:latin typeface="Albert Sans Medium"/>
                <a:ea typeface="Albert Sans Medium"/>
                <a:cs typeface="Albert Sans Medium"/>
                <a:sym typeface="Albert Sans Medium"/>
              </a:rPr>
              <a:t>3. Compute U = C</a:t>
            </a:r>
            <a:r>
              <a:rPr baseline="30000" lang="en" sz="2400">
                <a:latin typeface="Albert Sans Medium"/>
                <a:ea typeface="Albert Sans Medium"/>
                <a:cs typeface="Albert Sans Medium"/>
                <a:sym typeface="Albert Sans Medium"/>
              </a:rPr>
              <a:t>+</a:t>
            </a:r>
            <a:r>
              <a:rPr lang="en" sz="2400">
                <a:latin typeface="Albert Sans Medium"/>
                <a:ea typeface="Albert Sans Medium"/>
                <a:cs typeface="Albert Sans Medium"/>
                <a:sym typeface="Albert Sans Medium"/>
              </a:rPr>
              <a:t> A R</a:t>
            </a:r>
            <a:r>
              <a:rPr baseline="30000" lang="en" sz="2400">
                <a:latin typeface="Albert Sans Medium"/>
                <a:ea typeface="Albert Sans Medium"/>
                <a:cs typeface="Albert Sans Medium"/>
                <a:sym typeface="Albert Sans Medium"/>
              </a:rPr>
              <a:t>+</a:t>
            </a:r>
            <a:endParaRPr baseline="30000" sz="2400">
              <a:latin typeface="Albert Sans Medium"/>
              <a:ea typeface="Albert Sans Medium"/>
              <a:cs typeface="Albert Sans Medium"/>
              <a:sym typeface="Albert Sans Medium"/>
            </a:endParaRPr>
          </a:p>
          <a:p>
            <a:pPr indent="0" lvl="0" marL="0" rtl="0" algn="l">
              <a:spcBef>
                <a:spcPts val="0"/>
              </a:spcBef>
              <a:spcAft>
                <a:spcPts val="0"/>
              </a:spcAft>
              <a:buNone/>
            </a:pPr>
            <a:r>
              <a:rPr lang="en" sz="2400">
                <a:latin typeface="Albert Sans Medium"/>
                <a:ea typeface="Albert Sans Medium"/>
                <a:cs typeface="Albert Sans Medium"/>
                <a:sym typeface="Albert Sans Medium"/>
              </a:rPr>
              <a:t>4. Define matrix U, where X</a:t>
            </a:r>
            <a:r>
              <a:rPr baseline="30000" lang="en" sz="2400">
                <a:latin typeface="Albert Sans Medium"/>
                <a:ea typeface="Albert Sans Medium"/>
                <a:cs typeface="Albert Sans Medium"/>
                <a:sym typeface="Albert Sans Medium"/>
              </a:rPr>
              <a:t>+</a:t>
            </a:r>
            <a:r>
              <a:rPr lang="en" sz="2400">
                <a:latin typeface="Albert Sans Medium"/>
                <a:ea typeface="Albert Sans Medium"/>
                <a:cs typeface="Albert Sans Medium"/>
                <a:sym typeface="Albert Sans Medium"/>
              </a:rPr>
              <a:t> denotes a Moore–Penrose generalized inverse of the matrix X</a:t>
            </a:r>
            <a:endParaRPr sz="2400">
              <a:latin typeface="Albert Sans Medium"/>
              <a:ea typeface="Albert Sans Medium"/>
              <a:cs typeface="Albert Sans Medium"/>
              <a:sym typeface="Albert Sans Medium"/>
            </a:endParaRPr>
          </a:p>
          <a:p>
            <a:pPr indent="0" lvl="0" marL="0" rtl="0" algn="l">
              <a:spcBef>
                <a:spcPts val="0"/>
              </a:spcBef>
              <a:spcAft>
                <a:spcPts val="0"/>
              </a:spcAft>
              <a:buNone/>
            </a:pPr>
            <a:r>
              <a:t/>
            </a:r>
            <a:endParaRPr sz="2400">
              <a:latin typeface="Albert Sans Medium"/>
              <a:ea typeface="Albert Sans Medium"/>
              <a:cs typeface="Albert Sans Medium"/>
              <a:sym typeface="Albert Sans Medium"/>
            </a:endParaRPr>
          </a:p>
          <a:p>
            <a:pPr indent="0" lvl="0" marL="0" rtl="0" algn="l">
              <a:spcBef>
                <a:spcPts val="0"/>
              </a:spcBef>
              <a:spcAft>
                <a:spcPts val="0"/>
              </a:spcAft>
              <a:buNone/>
            </a:pPr>
            <a:r>
              <a:rPr lang="en" sz="1200">
                <a:latin typeface="Albert Sans Medium"/>
                <a:ea typeface="Albert Sans Medium"/>
                <a:cs typeface="Albert Sans Medium"/>
                <a:sym typeface="Albert Sans Medium"/>
              </a:rPr>
              <a:t>Show Sample from jupyter</a:t>
            </a:r>
            <a:r>
              <a:rPr lang="en" sz="2400">
                <a:latin typeface="Albert Sans Medium"/>
                <a:ea typeface="Albert Sans Medium"/>
                <a:cs typeface="Albert Sans Medium"/>
                <a:sym typeface="Albert Sans Medium"/>
              </a:rPr>
              <a:t>💡</a:t>
            </a:r>
            <a:endParaRPr sz="2400">
              <a:latin typeface="Albert Sans Medium"/>
              <a:ea typeface="Albert Sans Medium"/>
              <a:cs typeface="Albert Sans Medium"/>
              <a:sym typeface="Albert Sans Medium"/>
            </a:endParaRPr>
          </a:p>
        </p:txBody>
      </p:sp>
      <p:sp>
        <p:nvSpPr>
          <p:cNvPr id="1266" name="Google Shape;1266;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lbert Sans"/>
                <a:ea typeface="Albert Sans"/>
                <a:cs typeface="Albert Sans"/>
                <a:sym typeface="Albert Sans"/>
              </a:rPr>
              <a:t>Algorithm CUR</a:t>
            </a:r>
            <a:endParaRPr sz="2900">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91"/>
          <p:cNvSpPr txBox="1"/>
          <p:nvPr>
            <p:ph idx="1" type="body"/>
          </p:nvPr>
        </p:nvSpPr>
        <p:spPr>
          <a:xfrm>
            <a:off x="713225" y="1319175"/>
            <a:ext cx="7704000" cy="32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p>
        </p:txBody>
      </p:sp>
      <p:sp>
        <p:nvSpPr>
          <p:cNvPr id="1272" name="Google Shape;1272;p91"/>
          <p:cNvSpPr txBox="1"/>
          <p:nvPr>
            <p:ph type="title"/>
          </p:nvPr>
        </p:nvSpPr>
        <p:spPr>
          <a:xfrm>
            <a:off x="720000" y="445025"/>
            <a:ext cx="77040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Calibri"/>
                <a:ea typeface="Calibri"/>
                <a:cs typeface="Calibri"/>
                <a:sym typeface="Calibri"/>
              </a:rPr>
              <a:t>Implementation</a:t>
            </a:r>
            <a:endParaRPr sz="2500">
              <a:latin typeface="Calibri"/>
              <a:ea typeface="Calibri"/>
              <a:cs typeface="Calibri"/>
              <a:sym typeface="Calibri"/>
            </a:endParaRPr>
          </a:p>
        </p:txBody>
      </p:sp>
      <p:grpSp>
        <p:nvGrpSpPr>
          <p:cNvPr id="1273" name="Google Shape;1273;p91"/>
          <p:cNvGrpSpPr/>
          <p:nvPr/>
        </p:nvGrpSpPr>
        <p:grpSpPr>
          <a:xfrm>
            <a:off x="7892525" y="732325"/>
            <a:ext cx="298275" cy="322675"/>
            <a:chOff x="8667225" y="681525"/>
            <a:chExt cx="298275" cy="322675"/>
          </a:xfrm>
        </p:grpSpPr>
        <p:sp>
          <p:nvSpPr>
            <p:cNvPr id="1274" name="Google Shape;1274;p91"/>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75" name="Google Shape;1275;p91"/>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76" name="Google Shape;1276;p91"/>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grpSp>
        <p:nvGrpSpPr>
          <p:cNvPr id="1277" name="Google Shape;1277;p91"/>
          <p:cNvGrpSpPr/>
          <p:nvPr/>
        </p:nvGrpSpPr>
        <p:grpSpPr>
          <a:xfrm>
            <a:off x="6788444" y="2953250"/>
            <a:ext cx="3200330" cy="3127770"/>
            <a:chOff x="447667" y="285337"/>
            <a:chExt cx="3863733" cy="3776132"/>
          </a:xfrm>
        </p:grpSpPr>
        <p:sp>
          <p:nvSpPr>
            <p:cNvPr id="1278" name="Google Shape;1278;p91"/>
            <p:cNvSpPr/>
            <p:nvPr/>
          </p:nvSpPr>
          <p:spPr>
            <a:xfrm rot="10800000">
              <a:off x="4076800" y="2467368"/>
              <a:ext cx="234600" cy="23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79" name="Google Shape;1279;p91"/>
            <p:cNvSpPr/>
            <p:nvPr/>
          </p:nvSpPr>
          <p:spPr>
            <a:xfrm rot="10800000">
              <a:off x="1137802" y="3577294"/>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80" name="Google Shape;1280;p91"/>
            <p:cNvSpPr/>
            <p:nvPr/>
          </p:nvSpPr>
          <p:spPr>
            <a:xfrm rot="10800000">
              <a:off x="1731851" y="997900"/>
              <a:ext cx="484500" cy="484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81" name="Google Shape;1281;p91"/>
            <p:cNvSpPr/>
            <p:nvPr/>
          </p:nvSpPr>
          <p:spPr>
            <a:xfrm rot="10800000">
              <a:off x="2254926" y="2505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82" name="Google Shape;1282;p91"/>
            <p:cNvSpPr/>
            <p:nvPr/>
          </p:nvSpPr>
          <p:spPr>
            <a:xfrm rot="10800000">
              <a:off x="3685300" y="3636544"/>
              <a:ext cx="116100" cy="116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83" name="Google Shape;1283;p91"/>
            <p:cNvSpPr/>
            <p:nvPr/>
          </p:nvSpPr>
          <p:spPr>
            <a:xfrm rot="10800000">
              <a:off x="2254926" y="39039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84" name="Google Shape;1284;p91"/>
            <p:cNvSpPr/>
            <p:nvPr/>
          </p:nvSpPr>
          <p:spPr>
            <a:xfrm rot="10800000">
              <a:off x="3125451" y="1436544"/>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85" name="Google Shape;1285;p91"/>
            <p:cNvSpPr/>
            <p:nvPr/>
          </p:nvSpPr>
          <p:spPr>
            <a:xfrm rot="10800000">
              <a:off x="447667" y="2351269"/>
              <a:ext cx="116100" cy="116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cxnSp>
          <p:nvCxnSpPr>
            <p:cNvPr id="1286" name="Google Shape;1286;p91"/>
            <p:cNvCxnSpPr>
              <a:stCxn id="1282" idx="5"/>
              <a:endCxn id="1281" idx="1"/>
            </p:cNvCxnSpPr>
            <p:nvPr/>
          </p:nvCxnSpPr>
          <p:spPr>
            <a:xfrm rot="10800000">
              <a:off x="2389502" y="2640446"/>
              <a:ext cx="1312800" cy="1013100"/>
            </a:xfrm>
            <a:prstGeom prst="straightConnector1">
              <a:avLst/>
            </a:prstGeom>
            <a:noFill/>
            <a:ln cap="flat" cmpd="sng" w="9525">
              <a:solidFill>
                <a:schemeClr val="dk2"/>
              </a:solidFill>
              <a:prstDash val="solid"/>
              <a:round/>
              <a:headEnd len="sm" w="sm" type="none"/>
              <a:tailEnd len="sm" w="sm" type="none"/>
            </a:ln>
          </p:spPr>
        </p:cxnSp>
        <p:cxnSp>
          <p:nvCxnSpPr>
            <p:cNvPr id="1287" name="Google Shape;1287;p91"/>
            <p:cNvCxnSpPr>
              <a:stCxn id="1283" idx="4"/>
              <a:endCxn id="1281" idx="0"/>
            </p:cNvCxnSpPr>
            <p:nvPr/>
          </p:nvCxnSpPr>
          <p:spPr>
            <a:xfrm rot="10800000">
              <a:off x="2333676" y="2663469"/>
              <a:ext cx="0" cy="1240500"/>
            </a:xfrm>
            <a:prstGeom prst="straightConnector1">
              <a:avLst/>
            </a:prstGeom>
            <a:noFill/>
            <a:ln cap="flat" cmpd="sng" w="9525">
              <a:solidFill>
                <a:schemeClr val="dk2"/>
              </a:solidFill>
              <a:prstDash val="solid"/>
              <a:round/>
              <a:headEnd len="sm" w="sm" type="none"/>
              <a:tailEnd len="sm" w="sm" type="none"/>
            </a:ln>
          </p:spPr>
        </p:cxnSp>
        <p:cxnSp>
          <p:nvCxnSpPr>
            <p:cNvPr id="1288" name="Google Shape;1288;p91"/>
            <p:cNvCxnSpPr>
              <a:stCxn id="1278" idx="6"/>
              <a:endCxn id="1281" idx="2"/>
            </p:cNvCxnSpPr>
            <p:nvPr/>
          </p:nvCxnSpPr>
          <p:spPr>
            <a:xfrm rot="10800000">
              <a:off x="2412400" y="2584668"/>
              <a:ext cx="1664400" cy="0"/>
            </a:xfrm>
            <a:prstGeom prst="straightConnector1">
              <a:avLst/>
            </a:prstGeom>
            <a:noFill/>
            <a:ln cap="flat" cmpd="sng" w="9525">
              <a:solidFill>
                <a:schemeClr val="dk2"/>
              </a:solidFill>
              <a:prstDash val="solid"/>
              <a:round/>
              <a:headEnd len="sm" w="sm" type="none"/>
              <a:tailEnd len="sm" w="sm" type="none"/>
            </a:ln>
          </p:spPr>
        </p:cxnSp>
        <p:cxnSp>
          <p:nvCxnSpPr>
            <p:cNvPr id="1289" name="Google Shape;1289;p91"/>
            <p:cNvCxnSpPr>
              <a:stCxn id="1278" idx="0"/>
              <a:endCxn id="1282" idx="3"/>
            </p:cNvCxnSpPr>
            <p:nvPr/>
          </p:nvCxnSpPr>
          <p:spPr>
            <a:xfrm flipH="1">
              <a:off x="3784300" y="2701968"/>
              <a:ext cx="409800" cy="951600"/>
            </a:xfrm>
            <a:prstGeom prst="straightConnector1">
              <a:avLst/>
            </a:prstGeom>
            <a:noFill/>
            <a:ln cap="flat" cmpd="sng" w="9525">
              <a:solidFill>
                <a:schemeClr val="dk2"/>
              </a:solidFill>
              <a:prstDash val="solid"/>
              <a:round/>
              <a:headEnd len="sm" w="sm" type="none"/>
              <a:tailEnd len="sm" w="sm" type="none"/>
            </a:ln>
          </p:spPr>
        </p:cxnSp>
        <p:cxnSp>
          <p:nvCxnSpPr>
            <p:cNvPr id="1290" name="Google Shape;1290;p91"/>
            <p:cNvCxnSpPr>
              <a:stCxn id="1282" idx="7"/>
              <a:endCxn id="1283" idx="2"/>
            </p:cNvCxnSpPr>
            <p:nvPr/>
          </p:nvCxnSpPr>
          <p:spPr>
            <a:xfrm flipH="1">
              <a:off x="2412302" y="3735642"/>
              <a:ext cx="1290000" cy="247200"/>
            </a:xfrm>
            <a:prstGeom prst="straightConnector1">
              <a:avLst/>
            </a:prstGeom>
            <a:noFill/>
            <a:ln cap="flat" cmpd="sng" w="9525">
              <a:solidFill>
                <a:schemeClr val="dk2"/>
              </a:solidFill>
              <a:prstDash val="solid"/>
              <a:round/>
              <a:headEnd len="sm" w="sm" type="none"/>
              <a:tailEnd len="sm" w="sm" type="none"/>
            </a:ln>
          </p:spPr>
        </p:cxnSp>
        <p:cxnSp>
          <p:nvCxnSpPr>
            <p:cNvPr id="1291" name="Google Shape;1291;p91"/>
            <p:cNvCxnSpPr>
              <a:stCxn id="1283" idx="6"/>
              <a:endCxn id="1279" idx="1"/>
            </p:cNvCxnSpPr>
            <p:nvPr/>
          </p:nvCxnSpPr>
          <p:spPr>
            <a:xfrm rot="10800000">
              <a:off x="1338126" y="3777519"/>
              <a:ext cx="916800" cy="205200"/>
            </a:xfrm>
            <a:prstGeom prst="straightConnector1">
              <a:avLst/>
            </a:prstGeom>
            <a:noFill/>
            <a:ln cap="flat" cmpd="sng" w="9525">
              <a:solidFill>
                <a:schemeClr val="dk2"/>
              </a:solidFill>
              <a:prstDash val="solid"/>
              <a:round/>
              <a:headEnd len="sm" w="sm" type="none"/>
              <a:tailEnd len="sm" w="sm" type="none"/>
            </a:ln>
          </p:spPr>
        </p:cxnSp>
        <p:cxnSp>
          <p:nvCxnSpPr>
            <p:cNvPr id="1292" name="Google Shape;1292;p91"/>
            <p:cNvCxnSpPr>
              <a:stCxn id="1281" idx="7"/>
              <a:endCxn id="1279" idx="3"/>
            </p:cNvCxnSpPr>
            <p:nvPr/>
          </p:nvCxnSpPr>
          <p:spPr>
            <a:xfrm flipH="1">
              <a:off x="1338091" y="2640304"/>
              <a:ext cx="939900" cy="971400"/>
            </a:xfrm>
            <a:prstGeom prst="straightConnector1">
              <a:avLst/>
            </a:prstGeom>
            <a:noFill/>
            <a:ln cap="flat" cmpd="sng" w="9525">
              <a:solidFill>
                <a:schemeClr val="dk2"/>
              </a:solidFill>
              <a:prstDash val="solid"/>
              <a:round/>
              <a:headEnd len="sm" w="sm" type="none"/>
              <a:tailEnd len="sm" w="sm" type="none"/>
            </a:ln>
          </p:spPr>
        </p:cxnSp>
        <p:cxnSp>
          <p:nvCxnSpPr>
            <p:cNvPr id="1293" name="Google Shape;1293;p91"/>
            <p:cNvCxnSpPr>
              <a:stCxn id="1278" idx="5"/>
              <a:endCxn id="1284" idx="1"/>
            </p:cNvCxnSpPr>
            <p:nvPr/>
          </p:nvCxnSpPr>
          <p:spPr>
            <a:xfrm rot="10800000">
              <a:off x="3259756" y="1571124"/>
              <a:ext cx="851400" cy="930600"/>
            </a:xfrm>
            <a:prstGeom prst="straightConnector1">
              <a:avLst/>
            </a:prstGeom>
            <a:noFill/>
            <a:ln cap="flat" cmpd="sng" w="9525">
              <a:solidFill>
                <a:schemeClr val="dk2"/>
              </a:solidFill>
              <a:prstDash val="solid"/>
              <a:round/>
              <a:headEnd len="sm" w="sm" type="none"/>
              <a:tailEnd len="sm" w="sm" type="none"/>
            </a:ln>
          </p:spPr>
        </p:cxnSp>
        <p:cxnSp>
          <p:nvCxnSpPr>
            <p:cNvPr id="1294" name="Google Shape;1294;p91"/>
            <p:cNvCxnSpPr>
              <a:stCxn id="1284" idx="7"/>
              <a:endCxn id="1281" idx="3"/>
            </p:cNvCxnSpPr>
            <p:nvPr/>
          </p:nvCxnSpPr>
          <p:spPr>
            <a:xfrm flipH="1">
              <a:off x="2389216" y="1570979"/>
              <a:ext cx="759300" cy="957900"/>
            </a:xfrm>
            <a:prstGeom prst="straightConnector1">
              <a:avLst/>
            </a:prstGeom>
            <a:noFill/>
            <a:ln cap="flat" cmpd="sng" w="9525">
              <a:solidFill>
                <a:schemeClr val="dk2"/>
              </a:solidFill>
              <a:prstDash val="solid"/>
              <a:round/>
              <a:headEnd len="sm" w="sm" type="none"/>
              <a:tailEnd len="sm" w="sm" type="none"/>
            </a:ln>
          </p:spPr>
        </p:cxnSp>
        <p:cxnSp>
          <p:nvCxnSpPr>
            <p:cNvPr id="1295" name="Google Shape;1295;p91"/>
            <p:cNvCxnSpPr>
              <a:stCxn id="1284" idx="5"/>
              <a:endCxn id="1280" idx="2"/>
            </p:cNvCxnSpPr>
            <p:nvPr/>
          </p:nvCxnSpPr>
          <p:spPr>
            <a:xfrm rot="10800000">
              <a:off x="2216416" y="1240009"/>
              <a:ext cx="932100" cy="219600"/>
            </a:xfrm>
            <a:prstGeom prst="straightConnector1">
              <a:avLst/>
            </a:prstGeom>
            <a:noFill/>
            <a:ln cap="flat" cmpd="sng" w="9525">
              <a:solidFill>
                <a:schemeClr val="dk2"/>
              </a:solidFill>
              <a:prstDash val="solid"/>
              <a:round/>
              <a:headEnd len="sm" w="sm" type="none"/>
              <a:tailEnd len="sm" w="sm" type="none"/>
            </a:ln>
          </p:spPr>
        </p:cxnSp>
        <p:cxnSp>
          <p:nvCxnSpPr>
            <p:cNvPr id="1296" name="Google Shape;1296;p91"/>
            <p:cNvCxnSpPr>
              <a:stCxn id="1280" idx="0"/>
              <a:endCxn id="1281" idx="5"/>
            </p:cNvCxnSpPr>
            <p:nvPr/>
          </p:nvCxnSpPr>
          <p:spPr>
            <a:xfrm>
              <a:off x="1974101" y="1482400"/>
              <a:ext cx="303900" cy="1046400"/>
            </a:xfrm>
            <a:prstGeom prst="straightConnector1">
              <a:avLst/>
            </a:prstGeom>
            <a:noFill/>
            <a:ln cap="flat" cmpd="sng" w="9525">
              <a:solidFill>
                <a:schemeClr val="dk2"/>
              </a:solidFill>
              <a:prstDash val="solid"/>
              <a:round/>
              <a:headEnd len="sm" w="sm" type="none"/>
              <a:tailEnd len="sm" w="sm" type="none"/>
            </a:ln>
          </p:spPr>
        </p:cxnSp>
        <p:cxnSp>
          <p:nvCxnSpPr>
            <p:cNvPr id="1297" name="Google Shape;1297;p91"/>
            <p:cNvCxnSpPr>
              <a:stCxn id="1280" idx="7"/>
              <a:endCxn id="1285" idx="3"/>
            </p:cNvCxnSpPr>
            <p:nvPr/>
          </p:nvCxnSpPr>
          <p:spPr>
            <a:xfrm flipH="1">
              <a:off x="546704" y="1411447"/>
              <a:ext cx="1256100" cy="956700"/>
            </a:xfrm>
            <a:prstGeom prst="straightConnector1">
              <a:avLst/>
            </a:prstGeom>
            <a:noFill/>
            <a:ln cap="flat" cmpd="sng" w="9525">
              <a:solidFill>
                <a:schemeClr val="dk2"/>
              </a:solidFill>
              <a:prstDash val="solid"/>
              <a:round/>
              <a:headEnd len="sm" w="sm" type="none"/>
              <a:tailEnd len="sm" w="sm" type="none"/>
            </a:ln>
          </p:spPr>
        </p:cxnSp>
        <p:cxnSp>
          <p:nvCxnSpPr>
            <p:cNvPr id="1298" name="Google Shape;1298;p91"/>
            <p:cNvCxnSpPr>
              <a:stCxn id="1281" idx="6"/>
              <a:endCxn id="1285" idx="2"/>
            </p:cNvCxnSpPr>
            <p:nvPr/>
          </p:nvCxnSpPr>
          <p:spPr>
            <a:xfrm rot="10800000">
              <a:off x="563826" y="2409419"/>
              <a:ext cx="1691100" cy="175200"/>
            </a:xfrm>
            <a:prstGeom prst="straightConnector1">
              <a:avLst/>
            </a:prstGeom>
            <a:noFill/>
            <a:ln cap="flat" cmpd="sng" w="9525">
              <a:solidFill>
                <a:schemeClr val="dk2"/>
              </a:solidFill>
              <a:prstDash val="solid"/>
              <a:round/>
              <a:headEnd len="sm" w="sm" type="none"/>
              <a:tailEnd len="sm" w="sm" type="none"/>
            </a:ln>
          </p:spPr>
        </p:cxnSp>
        <p:cxnSp>
          <p:nvCxnSpPr>
            <p:cNvPr id="1299" name="Google Shape;1299;p91"/>
            <p:cNvCxnSpPr>
              <a:stCxn id="1285" idx="0"/>
              <a:endCxn id="1279" idx="5"/>
            </p:cNvCxnSpPr>
            <p:nvPr/>
          </p:nvCxnSpPr>
          <p:spPr>
            <a:xfrm>
              <a:off x="505717" y="2467369"/>
              <a:ext cx="666300" cy="1144200"/>
            </a:xfrm>
            <a:prstGeom prst="straightConnector1">
              <a:avLst/>
            </a:prstGeom>
            <a:noFill/>
            <a:ln cap="flat" cmpd="sng" w="9525">
              <a:solidFill>
                <a:schemeClr val="dk2"/>
              </a:solidFill>
              <a:prstDash val="solid"/>
              <a:round/>
              <a:headEnd len="sm" w="sm" type="none"/>
              <a:tailEnd len="sm" w="sm" type="none"/>
            </a:ln>
          </p:spPr>
        </p:cxnSp>
        <p:cxnSp>
          <p:nvCxnSpPr>
            <p:cNvPr id="1300" name="Google Shape;1300;p91"/>
            <p:cNvCxnSpPr>
              <a:stCxn id="1282" idx="4"/>
              <a:endCxn id="1280" idx="1"/>
            </p:cNvCxnSpPr>
            <p:nvPr/>
          </p:nvCxnSpPr>
          <p:spPr>
            <a:xfrm rot="10800000">
              <a:off x="2145250" y="1411444"/>
              <a:ext cx="1598100" cy="2225100"/>
            </a:xfrm>
            <a:prstGeom prst="straightConnector1">
              <a:avLst/>
            </a:prstGeom>
            <a:noFill/>
            <a:ln cap="flat" cmpd="sng" w="9525">
              <a:solidFill>
                <a:schemeClr val="dk2"/>
              </a:solidFill>
              <a:prstDash val="solid"/>
              <a:round/>
              <a:headEnd len="sm" w="sm" type="none"/>
              <a:tailEnd len="sm" w="sm" type="none"/>
            </a:ln>
          </p:spPr>
        </p:cxnSp>
        <p:cxnSp>
          <p:nvCxnSpPr>
            <p:cNvPr id="1301" name="Google Shape;1301;p91"/>
            <p:cNvCxnSpPr>
              <a:stCxn id="1279" idx="4"/>
              <a:endCxn id="1280" idx="7"/>
            </p:cNvCxnSpPr>
            <p:nvPr/>
          </p:nvCxnSpPr>
          <p:spPr>
            <a:xfrm flipH="1" rot="10800000">
              <a:off x="1255102" y="1411594"/>
              <a:ext cx="547800" cy="2165700"/>
            </a:xfrm>
            <a:prstGeom prst="straightConnector1">
              <a:avLst/>
            </a:prstGeom>
            <a:noFill/>
            <a:ln cap="flat" cmpd="sng" w="9525">
              <a:solidFill>
                <a:schemeClr val="dk2"/>
              </a:solidFill>
              <a:prstDash val="solid"/>
              <a:round/>
              <a:headEnd len="sm" w="sm" type="none"/>
              <a:tailEnd len="sm" w="sm" type="none"/>
            </a:ln>
          </p:spPr>
        </p:cxnSp>
        <p:cxnSp>
          <p:nvCxnSpPr>
            <p:cNvPr id="1302" name="Google Shape;1302;p91"/>
            <p:cNvCxnSpPr>
              <a:stCxn id="1278" idx="5"/>
              <a:endCxn id="1280" idx="1"/>
            </p:cNvCxnSpPr>
            <p:nvPr/>
          </p:nvCxnSpPr>
          <p:spPr>
            <a:xfrm rot="10800000">
              <a:off x="2145256" y="1411524"/>
              <a:ext cx="1965900" cy="1090200"/>
            </a:xfrm>
            <a:prstGeom prst="straightConnector1">
              <a:avLst/>
            </a:prstGeom>
            <a:noFill/>
            <a:ln cap="flat" cmpd="sng" w="9525">
              <a:solidFill>
                <a:schemeClr val="dk2"/>
              </a:solidFill>
              <a:prstDash val="solid"/>
              <a:round/>
              <a:headEnd len="sm" w="sm" type="none"/>
              <a:tailEnd len="sm" w="sm" type="none"/>
            </a:ln>
          </p:spPr>
        </p:cxnSp>
        <p:sp>
          <p:nvSpPr>
            <p:cNvPr id="1303" name="Google Shape;1303;p91"/>
            <p:cNvSpPr/>
            <p:nvPr/>
          </p:nvSpPr>
          <p:spPr>
            <a:xfrm rot="10800000">
              <a:off x="873701" y="691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cxnSp>
          <p:nvCxnSpPr>
            <p:cNvPr id="1304" name="Google Shape;1304;p91"/>
            <p:cNvCxnSpPr>
              <a:stCxn id="1285" idx="4"/>
              <a:endCxn id="1303" idx="7"/>
            </p:cNvCxnSpPr>
            <p:nvPr/>
          </p:nvCxnSpPr>
          <p:spPr>
            <a:xfrm flipH="1" rot="10800000">
              <a:off x="505717" y="826369"/>
              <a:ext cx="390900" cy="1524900"/>
            </a:xfrm>
            <a:prstGeom prst="straightConnector1">
              <a:avLst/>
            </a:prstGeom>
            <a:noFill/>
            <a:ln cap="flat" cmpd="sng" w="9525">
              <a:solidFill>
                <a:schemeClr val="dk2"/>
              </a:solidFill>
              <a:prstDash val="solid"/>
              <a:round/>
              <a:headEnd len="sm" w="sm" type="none"/>
              <a:tailEnd len="sm" w="sm" type="none"/>
            </a:ln>
          </p:spPr>
        </p:cxnSp>
        <p:cxnSp>
          <p:nvCxnSpPr>
            <p:cNvPr id="1305" name="Google Shape;1305;p91"/>
            <p:cNvCxnSpPr>
              <a:stCxn id="1303" idx="2"/>
              <a:endCxn id="1280" idx="5"/>
            </p:cNvCxnSpPr>
            <p:nvPr/>
          </p:nvCxnSpPr>
          <p:spPr>
            <a:xfrm>
              <a:off x="1031201" y="770619"/>
              <a:ext cx="771600" cy="298200"/>
            </a:xfrm>
            <a:prstGeom prst="straightConnector1">
              <a:avLst/>
            </a:prstGeom>
            <a:noFill/>
            <a:ln cap="flat" cmpd="sng" w="9525">
              <a:solidFill>
                <a:schemeClr val="dk2"/>
              </a:solidFill>
              <a:prstDash val="solid"/>
              <a:round/>
              <a:headEnd len="sm" w="sm" type="none"/>
              <a:tailEnd len="sm" w="sm" type="none"/>
            </a:ln>
          </p:spPr>
        </p:cxnSp>
        <p:cxnSp>
          <p:nvCxnSpPr>
            <p:cNvPr id="1306" name="Google Shape;1306;p91"/>
            <p:cNvCxnSpPr>
              <a:stCxn id="1303" idx="0"/>
              <a:endCxn id="1279" idx="4"/>
            </p:cNvCxnSpPr>
            <p:nvPr/>
          </p:nvCxnSpPr>
          <p:spPr>
            <a:xfrm>
              <a:off x="952451" y="849369"/>
              <a:ext cx="302700" cy="2727900"/>
            </a:xfrm>
            <a:prstGeom prst="straightConnector1">
              <a:avLst/>
            </a:prstGeom>
            <a:noFill/>
            <a:ln cap="flat" cmpd="sng" w="9525">
              <a:solidFill>
                <a:schemeClr val="dk2"/>
              </a:solidFill>
              <a:prstDash val="solid"/>
              <a:round/>
              <a:headEnd len="sm" w="sm" type="none"/>
              <a:tailEnd len="sm" w="sm" type="none"/>
            </a:ln>
          </p:spPr>
        </p:cxnSp>
        <p:cxnSp>
          <p:nvCxnSpPr>
            <p:cNvPr id="1307" name="Google Shape;1307;p91"/>
            <p:cNvCxnSpPr>
              <a:stCxn id="1303" idx="1"/>
              <a:endCxn id="1281" idx="5"/>
            </p:cNvCxnSpPr>
            <p:nvPr/>
          </p:nvCxnSpPr>
          <p:spPr>
            <a:xfrm>
              <a:off x="1008136" y="826304"/>
              <a:ext cx="1269900" cy="1702500"/>
            </a:xfrm>
            <a:prstGeom prst="straightConnector1">
              <a:avLst/>
            </a:prstGeom>
            <a:noFill/>
            <a:ln cap="flat" cmpd="sng" w="9525">
              <a:solidFill>
                <a:schemeClr val="dk2"/>
              </a:solidFill>
              <a:prstDash val="solid"/>
              <a:round/>
              <a:headEnd len="sm" w="sm" type="none"/>
              <a:tailEnd len="sm" w="sm" type="none"/>
            </a:ln>
          </p:spPr>
        </p:cxnSp>
        <p:sp>
          <p:nvSpPr>
            <p:cNvPr id="1308" name="Google Shape;1308;p91"/>
            <p:cNvSpPr/>
            <p:nvPr/>
          </p:nvSpPr>
          <p:spPr>
            <a:xfrm rot="10800000">
              <a:off x="2346923" y="285337"/>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cxnSp>
          <p:nvCxnSpPr>
            <p:cNvPr id="1309" name="Google Shape;1309;p91"/>
            <p:cNvCxnSpPr>
              <a:stCxn id="1303" idx="2"/>
              <a:endCxn id="1308" idx="6"/>
            </p:cNvCxnSpPr>
            <p:nvPr/>
          </p:nvCxnSpPr>
          <p:spPr>
            <a:xfrm flipH="1" rot="10800000">
              <a:off x="1031201" y="402519"/>
              <a:ext cx="1315800" cy="368100"/>
            </a:xfrm>
            <a:prstGeom prst="straightConnector1">
              <a:avLst/>
            </a:prstGeom>
            <a:noFill/>
            <a:ln cap="flat" cmpd="sng" w="9525">
              <a:solidFill>
                <a:schemeClr val="dk2"/>
              </a:solidFill>
              <a:prstDash val="solid"/>
              <a:round/>
              <a:headEnd len="sm" w="sm" type="none"/>
              <a:tailEnd len="sm" w="sm" type="none"/>
            </a:ln>
          </p:spPr>
        </p:cxnSp>
        <p:cxnSp>
          <p:nvCxnSpPr>
            <p:cNvPr id="1310" name="Google Shape;1310;p91"/>
            <p:cNvCxnSpPr>
              <a:stCxn id="1308" idx="1"/>
              <a:endCxn id="1284" idx="5"/>
            </p:cNvCxnSpPr>
            <p:nvPr/>
          </p:nvCxnSpPr>
          <p:spPr>
            <a:xfrm>
              <a:off x="2547167" y="485581"/>
              <a:ext cx="601200" cy="974100"/>
            </a:xfrm>
            <a:prstGeom prst="straightConnector1">
              <a:avLst/>
            </a:prstGeom>
            <a:noFill/>
            <a:ln cap="flat" cmpd="sng" w="9525">
              <a:solidFill>
                <a:schemeClr val="dk2"/>
              </a:solidFill>
              <a:prstDash val="solid"/>
              <a:round/>
              <a:headEnd len="sm" w="sm" type="none"/>
              <a:tailEnd len="sm" w="sm" type="none"/>
            </a:ln>
          </p:spPr>
        </p:cxnSp>
      </p:grpSp>
      <p:pic>
        <p:nvPicPr>
          <p:cNvPr id="1311" name="Google Shape;1311;p91"/>
          <p:cNvPicPr preferRelativeResize="0"/>
          <p:nvPr/>
        </p:nvPicPr>
        <p:blipFill>
          <a:blip r:embed="rId3">
            <a:alphaModFix/>
          </a:blip>
          <a:stretch>
            <a:fillRect/>
          </a:stretch>
        </p:blipFill>
        <p:spPr>
          <a:xfrm>
            <a:off x="0" y="0"/>
            <a:ext cx="8961024" cy="505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lbert Sans"/>
                <a:ea typeface="Albert Sans"/>
                <a:cs typeface="Albert Sans"/>
                <a:sym typeface="Albert Sans"/>
              </a:rPr>
              <a:t>CUR Magic</a:t>
            </a:r>
            <a:endParaRPr sz="2900">
              <a:latin typeface="Albert Sans"/>
              <a:ea typeface="Albert Sans"/>
              <a:cs typeface="Albert Sans"/>
              <a:sym typeface="Albert Sans"/>
            </a:endParaRPr>
          </a:p>
        </p:txBody>
      </p:sp>
      <p:pic>
        <p:nvPicPr>
          <p:cNvPr id="1317" name="Google Shape;1317;p92" title="combined_animation.gif"/>
          <p:cNvPicPr preferRelativeResize="0"/>
          <p:nvPr/>
        </p:nvPicPr>
        <p:blipFill>
          <a:blip r:embed="rId3">
            <a:alphaModFix/>
          </a:blip>
          <a:stretch>
            <a:fillRect/>
          </a:stretch>
        </p:blipFill>
        <p:spPr>
          <a:xfrm>
            <a:off x="4572000" y="1185775"/>
            <a:ext cx="3820976" cy="3820976"/>
          </a:xfrm>
          <a:prstGeom prst="rect">
            <a:avLst/>
          </a:prstGeom>
          <a:noFill/>
          <a:ln>
            <a:noFill/>
          </a:ln>
        </p:spPr>
      </p:pic>
      <p:sp>
        <p:nvSpPr>
          <p:cNvPr id="1318" name="Google Shape;1318;p92"/>
          <p:cNvSpPr txBox="1"/>
          <p:nvPr/>
        </p:nvSpPr>
        <p:spPr>
          <a:xfrm>
            <a:off x="802525" y="1276750"/>
            <a:ext cx="3408300" cy="3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lbert Sans Medium"/>
                <a:ea typeface="Albert Sans Medium"/>
                <a:cs typeface="Albert Sans Medium"/>
                <a:sym typeface="Albert Sans Medium"/>
              </a:rPr>
              <a:t>This visualization is created on 33 runs of CUR algorithm on the same matrix with same k and epsilon values.</a:t>
            </a:r>
            <a:endParaRPr sz="2400">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2400">
                <a:solidFill>
                  <a:schemeClr val="dk1"/>
                </a:solidFill>
                <a:latin typeface="Albert Sans Medium"/>
                <a:ea typeface="Albert Sans Medium"/>
                <a:cs typeface="Albert Sans Medium"/>
                <a:sym typeface="Albert Sans Medium"/>
              </a:rPr>
              <a:t>10x10 random matrix</a:t>
            </a:r>
            <a:br>
              <a:rPr lang="en" sz="2400">
                <a:solidFill>
                  <a:schemeClr val="dk1"/>
                </a:solidFill>
                <a:latin typeface="Albert Sans Medium"/>
                <a:ea typeface="Albert Sans Medium"/>
                <a:cs typeface="Albert Sans Medium"/>
                <a:sym typeface="Albert Sans Medium"/>
              </a:rPr>
            </a:br>
            <a:r>
              <a:rPr lang="en" sz="2400">
                <a:solidFill>
                  <a:schemeClr val="dk1"/>
                </a:solidFill>
                <a:latin typeface="Albert Sans Medium"/>
                <a:ea typeface="Albert Sans Medium"/>
                <a:cs typeface="Albert Sans Medium"/>
                <a:sym typeface="Albert Sans Medium"/>
              </a:rPr>
              <a:t>k=2</a:t>
            </a:r>
            <a:endParaRPr sz="2400">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2400">
                <a:solidFill>
                  <a:schemeClr val="dk1"/>
                </a:solidFill>
                <a:latin typeface="Albert Sans Medium"/>
                <a:ea typeface="Albert Sans Medium"/>
                <a:cs typeface="Albert Sans Medium"/>
                <a:sym typeface="Albert Sans Medium"/>
              </a:rPr>
              <a:t>ε=0.5</a:t>
            </a:r>
            <a:endParaRPr sz="2400">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sz="24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lbert Sans"/>
                <a:ea typeface="Albert Sans"/>
                <a:cs typeface="Albert Sans"/>
                <a:sym typeface="Albert Sans"/>
              </a:rPr>
              <a:t>Visualizing selected columns</a:t>
            </a:r>
            <a:endParaRPr sz="2900">
              <a:latin typeface="Albert Sans"/>
              <a:ea typeface="Albert Sans"/>
              <a:cs typeface="Albert Sans"/>
              <a:sym typeface="Albert Sans"/>
            </a:endParaRPr>
          </a:p>
        </p:txBody>
      </p:sp>
      <p:pic>
        <p:nvPicPr>
          <p:cNvPr id="1324" name="Google Shape;1324;p93"/>
          <p:cNvPicPr preferRelativeResize="0"/>
          <p:nvPr/>
        </p:nvPicPr>
        <p:blipFill>
          <a:blip r:embed="rId3">
            <a:alphaModFix/>
          </a:blip>
          <a:stretch>
            <a:fillRect/>
          </a:stretch>
        </p:blipFill>
        <p:spPr>
          <a:xfrm>
            <a:off x="733463" y="1185750"/>
            <a:ext cx="7677068" cy="3820974"/>
          </a:xfrm>
          <a:prstGeom prst="rect">
            <a:avLst/>
          </a:prstGeom>
          <a:noFill/>
          <a:ln>
            <a:noFill/>
          </a:ln>
        </p:spPr>
      </p:pic>
      <p:sp>
        <p:nvSpPr>
          <p:cNvPr id="1325" name="Google Shape;1325;p93"/>
          <p:cNvSpPr txBox="1"/>
          <p:nvPr/>
        </p:nvSpPr>
        <p:spPr>
          <a:xfrm>
            <a:off x="7895900" y="586325"/>
            <a:ext cx="8130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bert Sans Medium"/>
                <a:ea typeface="Albert Sans Medium"/>
                <a:cs typeface="Albert Sans Medium"/>
                <a:sym typeface="Albert Sans Medium"/>
              </a:rPr>
              <a:t>K=2</a:t>
            </a:r>
            <a:br>
              <a:rPr lang="en" sz="1800">
                <a:solidFill>
                  <a:schemeClr val="dk1"/>
                </a:solidFill>
                <a:latin typeface="Albert Sans Medium"/>
                <a:ea typeface="Albert Sans Medium"/>
                <a:cs typeface="Albert Sans Medium"/>
                <a:sym typeface="Albert Sans Medium"/>
              </a:rPr>
            </a:br>
            <a:r>
              <a:rPr lang="en" sz="1800">
                <a:solidFill>
                  <a:schemeClr val="dk1"/>
                </a:solidFill>
                <a:latin typeface="Albert Sans Medium"/>
                <a:ea typeface="Albert Sans Medium"/>
                <a:cs typeface="Albert Sans Medium"/>
                <a:sym typeface="Albert Sans Medium"/>
              </a:rPr>
              <a:t>ε=0.5</a:t>
            </a:r>
            <a:endParaRPr sz="18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7"/>
          <p:cNvSpPr txBox="1"/>
          <p:nvPr>
            <p:ph idx="1" type="body"/>
          </p:nvPr>
        </p:nvSpPr>
        <p:spPr>
          <a:xfrm>
            <a:off x="673275" y="688150"/>
            <a:ext cx="8470800" cy="3950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M</a:t>
            </a:r>
            <a:r>
              <a:rPr i="0" lang="en" sz="1600" u="none" strike="noStrike">
                <a:latin typeface="Albert Sans"/>
                <a:ea typeface="Albert Sans"/>
                <a:cs typeface="Albert Sans"/>
                <a:sym typeface="Albert Sans"/>
              </a:rPr>
              <a:t>odern datasets are often represented by large matrices </a:t>
            </a:r>
            <a:r>
              <a:rPr lang="en" sz="1600">
                <a:latin typeface="Albert Sans"/>
                <a:ea typeface="Albert Sans"/>
                <a:cs typeface="Albert Sans"/>
                <a:sym typeface="Albert Sans"/>
              </a:rPr>
              <a:t>(</a:t>
            </a:r>
            <a:r>
              <a:rPr i="1" lang="en" sz="1600" u="none" strike="noStrike">
                <a:latin typeface="Albert Sans"/>
                <a:ea typeface="Albert Sans"/>
                <a:cs typeface="Albert Sans"/>
                <a:sym typeface="Albert Sans"/>
              </a:rPr>
              <a:t>m </a:t>
            </a:r>
            <a:r>
              <a:rPr i="0" lang="en" sz="1600" u="none" strike="noStrike">
                <a:latin typeface="Albert Sans"/>
                <a:ea typeface="Albert Sans"/>
                <a:cs typeface="Albert Sans"/>
                <a:sym typeface="Albert Sans"/>
              </a:rPr>
              <a:t>× </a:t>
            </a:r>
            <a:r>
              <a:rPr i="1" lang="en" sz="1600" u="none" strike="noStrike">
                <a:latin typeface="Albert Sans"/>
                <a:ea typeface="Albert Sans"/>
                <a:cs typeface="Albert Sans"/>
                <a:sym typeface="Albert Sans"/>
              </a:rPr>
              <a:t>n)</a:t>
            </a:r>
            <a:r>
              <a:rPr i="0" lang="en" sz="1600" u="none" strike="noStrike">
                <a:latin typeface="Albert Sans"/>
                <a:ea typeface="Albert Sans"/>
                <a:cs typeface="Albert Sans"/>
                <a:sym typeface="Albert Sans"/>
              </a:rPr>
              <a:t> about </a:t>
            </a:r>
            <a:r>
              <a:rPr i="1" lang="en" sz="1600" u="none" strike="noStrike">
                <a:latin typeface="Albert Sans"/>
                <a:ea typeface="Albert Sans"/>
                <a:cs typeface="Albert Sans"/>
                <a:sym typeface="Albert Sans"/>
              </a:rPr>
              <a:t>m </a:t>
            </a:r>
            <a:r>
              <a:rPr i="0" lang="en" sz="1600" u="none" strike="noStrike">
                <a:latin typeface="Albert Sans"/>
                <a:ea typeface="Albert Sans"/>
                <a:cs typeface="Albert Sans"/>
                <a:sym typeface="Albert Sans"/>
              </a:rPr>
              <a:t>objects</a:t>
            </a:r>
            <a:r>
              <a:rPr lang="en" sz="1600">
                <a:latin typeface="Albert Sans"/>
                <a:ea typeface="Albert Sans"/>
                <a:cs typeface="Albert Sans"/>
                <a:sym typeface="Albert Sans"/>
              </a:rPr>
              <a:t> and</a:t>
            </a:r>
            <a:r>
              <a:rPr i="0" lang="en" sz="1600" u="none" strike="noStrike">
                <a:latin typeface="Albert Sans"/>
                <a:ea typeface="Albert Sans"/>
                <a:cs typeface="Albert Sans"/>
                <a:sym typeface="Albert Sans"/>
              </a:rPr>
              <a:t> </a:t>
            </a:r>
            <a:r>
              <a:rPr i="1" lang="en" sz="1600" u="none" strike="noStrike">
                <a:latin typeface="Albert Sans"/>
                <a:ea typeface="Albert Sans"/>
                <a:cs typeface="Albert Sans"/>
                <a:sym typeface="Albert Sans"/>
              </a:rPr>
              <a:t>n </a:t>
            </a:r>
            <a:r>
              <a:rPr i="0" lang="en" sz="1600" u="none" strike="noStrike">
                <a:latin typeface="Albert Sans"/>
                <a:ea typeface="Albert Sans"/>
                <a:cs typeface="Albert Sans"/>
                <a:sym typeface="Albert Sans"/>
              </a:rPr>
              <a:t>features.</a:t>
            </a:r>
            <a:endParaRPr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rPr lang="en" sz="1600">
                <a:latin typeface="Albert Sans"/>
                <a:ea typeface="Albert Sans"/>
                <a:cs typeface="Albert Sans"/>
                <a:sym typeface="Albert Sans"/>
              </a:rPr>
              <a:t>	Example : documents, genomes</a:t>
            </a:r>
            <a:r>
              <a:rPr i="0" lang="en" sz="1600" u="none" strike="noStrike">
                <a:latin typeface="Albert Sans"/>
                <a:ea typeface="Albert Sans"/>
                <a:cs typeface="Albert Sans"/>
                <a:sym typeface="Albert Sans"/>
              </a:rPr>
              <a:t>	</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In many cases, an important step in the analysis of such data is to construct a compressed representation of </a:t>
            </a:r>
            <a:r>
              <a:rPr i="1" lang="en" sz="1600" u="none" strike="noStrike">
                <a:latin typeface="Albert Sans"/>
                <a:ea typeface="Albert Sans"/>
                <a:cs typeface="Albert Sans"/>
                <a:sym typeface="Albert Sans"/>
              </a:rPr>
              <a:t>A </a:t>
            </a:r>
            <a:r>
              <a:rPr i="0" lang="en" sz="1600" u="none" strike="noStrike">
                <a:latin typeface="Albert Sans"/>
                <a:ea typeface="Albert Sans"/>
                <a:cs typeface="Albert Sans"/>
                <a:sym typeface="Albert Sans"/>
              </a:rPr>
              <a:t>that may be easier to analyze and interpret</a:t>
            </a:r>
            <a:r>
              <a:rPr lang="en" sz="1600">
                <a:latin typeface="Albert Sans"/>
                <a:ea typeface="Albert Sans"/>
                <a:cs typeface="Albert Sans"/>
                <a:sym typeface="Albert Sans"/>
              </a:rPr>
              <a:t>.</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The most common such representation is obtained by truncating the SVD at some number </a:t>
            </a:r>
            <a:r>
              <a:rPr i="1" lang="en" sz="1600" u="none" strike="noStrike">
                <a:latin typeface="Albert Sans"/>
                <a:ea typeface="Albert Sans"/>
                <a:cs typeface="Albert Sans"/>
                <a:sym typeface="Albert Sans"/>
              </a:rPr>
              <a:t>k </a:t>
            </a:r>
            <a:r>
              <a:rPr i="0" lang="en" sz="1600" u="none" strike="noStrike">
                <a:latin typeface="Albert Sans"/>
                <a:ea typeface="Albert Sans"/>
                <a:cs typeface="Albert Sans"/>
                <a:sym typeface="Albert Sans"/>
              </a:rPr>
              <a:t> &lt;&lt; min{</a:t>
            </a:r>
            <a:r>
              <a:rPr i="1" lang="en" sz="1600" u="none" strike="noStrike">
                <a:latin typeface="Albert Sans"/>
                <a:ea typeface="Albert Sans"/>
                <a:cs typeface="Albert Sans"/>
                <a:sym typeface="Albert Sans"/>
              </a:rPr>
              <a:t>m</a:t>
            </a:r>
            <a:r>
              <a:rPr i="0" lang="en" sz="1600" u="none" strike="noStrike">
                <a:latin typeface="Albert Sans"/>
                <a:ea typeface="Albert Sans"/>
                <a:cs typeface="Albert Sans"/>
                <a:sym typeface="Albert Sans"/>
              </a:rPr>
              <a:t>, </a:t>
            </a:r>
            <a:r>
              <a:rPr i="1" lang="en" sz="1600" u="none" strike="noStrike">
                <a:latin typeface="Albert Sans"/>
                <a:ea typeface="Albert Sans"/>
                <a:cs typeface="Albert Sans"/>
                <a:sym typeface="Albert Sans"/>
              </a:rPr>
              <a:t>n</a:t>
            </a:r>
            <a:r>
              <a:rPr i="0" lang="en" sz="1600" u="none" strike="noStrike">
                <a:latin typeface="Albert Sans"/>
                <a:ea typeface="Albert Sans"/>
                <a:cs typeface="Albert Sans"/>
                <a:sym typeface="Albert Sans"/>
              </a:rPr>
              <a:t>} terms (rank).</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SVD of a general matrix : </a:t>
            </a:r>
            <a:endParaRPr sz="1600">
              <a:latin typeface="Albert Sans"/>
              <a:ea typeface="Albert Sans"/>
              <a:cs typeface="Albert Sans"/>
              <a:sym typeface="Albert Sans"/>
            </a:endParaRPr>
          </a:p>
          <a:p>
            <a:pPr indent="0" lvl="0" marL="139700" rtl="0" algn="l">
              <a:lnSpc>
                <a:spcPct val="115000"/>
              </a:lnSpc>
              <a:spcBef>
                <a:spcPts val="0"/>
              </a:spcBef>
              <a:spcAft>
                <a:spcPts val="0"/>
              </a:spcAft>
              <a:buSzPts val="1400"/>
              <a:buNone/>
            </a:pPr>
            <a:r>
              <a:rPr lang="en" sz="1600">
                <a:latin typeface="Albert Sans"/>
                <a:ea typeface="Albert Sans"/>
                <a:cs typeface="Albert Sans"/>
                <a:sym typeface="Albert Sans"/>
              </a:rPr>
              <a:t>        </a:t>
            </a:r>
            <a:r>
              <a:rPr i="0" lang="en" sz="1600" u="none" strike="noStrike">
                <a:latin typeface="Albert Sans"/>
                <a:ea typeface="Albert Sans"/>
                <a:cs typeface="Albert Sans"/>
                <a:sym typeface="Albert Sans"/>
              </a:rPr>
              <a:t>There exists </a:t>
            </a:r>
            <a:endParaRPr sz="1600">
              <a:latin typeface="Albert Sans"/>
              <a:ea typeface="Albert Sans"/>
              <a:cs typeface="Albert Sans"/>
              <a:sym typeface="Albert Sans"/>
            </a:endParaRPr>
          </a:p>
          <a:p>
            <a:pPr indent="-330200" lvl="2" marL="13716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Left Singular vectors : </a:t>
            </a:r>
            <a:endParaRPr sz="1600">
              <a:latin typeface="Albert Sans"/>
              <a:ea typeface="Albert Sans"/>
              <a:cs typeface="Albert Sans"/>
              <a:sym typeface="Albert Sans"/>
            </a:endParaRPr>
          </a:p>
          <a:p>
            <a:pPr indent="-330200" lvl="2" marL="13716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Right Singular vectors : </a:t>
            </a:r>
            <a:endParaRPr i="0" sz="1600" u="none" strike="noStrike">
              <a:latin typeface="Albert Sans"/>
              <a:ea typeface="Albert Sans"/>
              <a:cs typeface="Albert Sans"/>
              <a:sym typeface="Albert Sans"/>
            </a:endParaRPr>
          </a:p>
          <a:p>
            <a:pPr indent="-330200" lvl="2" marL="13716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Diagonal matrix with singular values</a:t>
            </a:r>
            <a:endParaRPr sz="1600">
              <a:latin typeface="Albert Sans"/>
              <a:ea typeface="Albert Sans"/>
              <a:cs typeface="Albert Sans"/>
              <a:sym typeface="Albert Sans"/>
            </a:endParaRPr>
          </a:p>
          <a:p>
            <a:pPr indent="0" lvl="3" marL="1511300" rtl="0" algn="l">
              <a:lnSpc>
                <a:spcPct val="115000"/>
              </a:lnSpc>
              <a:spcBef>
                <a:spcPts val="0"/>
              </a:spcBef>
              <a:spcAft>
                <a:spcPts val="0"/>
              </a:spcAft>
              <a:buSzPts val="1400"/>
              <a:buNone/>
            </a:pPr>
            <a:r>
              <a:rPr lang="en" sz="1600">
                <a:latin typeface="Albert Sans"/>
                <a:ea typeface="Albert Sans"/>
                <a:cs typeface="Albert Sans"/>
                <a:sym typeface="Albert Sans"/>
              </a:rPr>
              <a:t>where the singular values :</a:t>
            </a:r>
            <a:endParaRPr i="0" sz="1600" u="none" strike="noStrike">
              <a:latin typeface="Albert Sans"/>
              <a:ea typeface="Albert Sans"/>
              <a:cs typeface="Albert Sans"/>
              <a:sym typeface="Albert Sans"/>
            </a:endParaRPr>
          </a:p>
          <a:p>
            <a:pPr indent="-228600" lvl="0" marL="457200" rtl="0" algn="l">
              <a:lnSpc>
                <a:spcPct val="115000"/>
              </a:lnSpc>
              <a:spcBef>
                <a:spcPts val="0"/>
              </a:spcBef>
              <a:spcAft>
                <a:spcPts val="0"/>
              </a:spcAft>
              <a:buSzPts val="1400"/>
              <a:buNone/>
            </a:pPr>
            <a:r>
              <a:t/>
            </a:r>
            <a:endParaRPr b="0" i="0" sz="1600" u="none" strike="noStrike">
              <a:latin typeface="Calibri"/>
              <a:ea typeface="Calibri"/>
              <a:cs typeface="Calibri"/>
              <a:sym typeface="Calibri"/>
            </a:endParaRPr>
          </a:p>
          <a:p>
            <a:pPr indent="-228600" lvl="0" marL="457200" rtl="0" algn="l">
              <a:lnSpc>
                <a:spcPct val="115000"/>
              </a:lnSpc>
              <a:spcBef>
                <a:spcPts val="0"/>
              </a:spcBef>
              <a:spcAft>
                <a:spcPts val="0"/>
              </a:spcAft>
              <a:buSzPts val="1400"/>
              <a:buNone/>
            </a:pPr>
            <a:r>
              <a:t/>
            </a:r>
            <a:endParaRPr b="0" i="0" sz="1600" u="none" strike="noStrike">
              <a:latin typeface="Calibri"/>
              <a:ea typeface="Calibri"/>
              <a:cs typeface="Calibri"/>
              <a:sym typeface="Calibri"/>
            </a:endParaRPr>
          </a:p>
          <a:p>
            <a:pPr indent="-228600" lvl="0" marL="457200" rtl="0" algn="l">
              <a:lnSpc>
                <a:spcPct val="115000"/>
              </a:lnSpc>
              <a:spcBef>
                <a:spcPts val="0"/>
              </a:spcBef>
              <a:spcAft>
                <a:spcPts val="0"/>
              </a:spcAft>
              <a:buSzPts val="1400"/>
              <a:buNone/>
            </a:pPr>
            <a:r>
              <a:t/>
            </a:r>
            <a:endParaRPr sz="1600">
              <a:latin typeface="Calibri"/>
              <a:ea typeface="Calibri"/>
              <a:cs typeface="Calibri"/>
              <a:sym typeface="Calibri"/>
            </a:endParaRPr>
          </a:p>
          <a:p>
            <a:pPr indent="-228600" lvl="0" marL="457200" rtl="0" algn="l">
              <a:lnSpc>
                <a:spcPct val="115000"/>
              </a:lnSpc>
              <a:spcBef>
                <a:spcPts val="0"/>
              </a:spcBef>
              <a:spcAft>
                <a:spcPts val="0"/>
              </a:spcAft>
              <a:buSzPts val="1400"/>
              <a:buNone/>
            </a:pPr>
            <a:r>
              <a:t/>
            </a:r>
            <a:endParaRPr sz="1600">
              <a:latin typeface="Calibri"/>
              <a:ea typeface="Calibri"/>
              <a:cs typeface="Calibri"/>
              <a:sym typeface="Calibri"/>
            </a:endParaRPr>
          </a:p>
        </p:txBody>
      </p:sp>
      <p:sp>
        <p:nvSpPr>
          <p:cNvPr id="1058" name="Google Shape;1058;p67"/>
          <p:cNvSpPr txBox="1"/>
          <p:nvPr>
            <p:ph type="title"/>
          </p:nvPr>
        </p:nvSpPr>
        <p:spPr>
          <a:xfrm>
            <a:off x="713225" y="1154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Introduction</a:t>
            </a:r>
            <a:endParaRPr>
              <a:latin typeface="Albert Sans"/>
              <a:ea typeface="Albert Sans"/>
              <a:cs typeface="Albert Sans"/>
              <a:sym typeface="Albert Sans"/>
            </a:endParaRPr>
          </a:p>
        </p:txBody>
      </p:sp>
      <p:pic>
        <p:nvPicPr>
          <p:cNvPr id="1059" name="Google Shape;1059;p67"/>
          <p:cNvPicPr preferRelativeResize="0"/>
          <p:nvPr/>
        </p:nvPicPr>
        <p:blipFill rotWithShape="1">
          <a:blip r:embed="rId3">
            <a:alphaModFix/>
          </a:blip>
          <a:srcRect b="0" l="0" r="0" t="0"/>
          <a:stretch/>
        </p:blipFill>
        <p:spPr>
          <a:xfrm>
            <a:off x="4430070" y="3315108"/>
            <a:ext cx="2457793" cy="204891"/>
          </a:xfrm>
          <a:prstGeom prst="rect">
            <a:avLst/>
          </a:prstGeom>
          <a:noFill/>
          <a:ln>
            <a:noFill/>
          </a:ln>
        </p:spPr>
      </p:pic>
      <p:pic>
        <p:nvPicPr>
          <p:cNvPr id="1060" name="Google Shape;1060;p67"/>
          <p:cNvPicPr preferRelativeResize="0"/>
          <p:nvPr/>
        </p:nvPicPr>
        <p:blipFill rotWithShape="1">
          <a:blip r:embed="rId4">
            <a:alphaModFix/>
          </a:blip>
          <a:srcRect b="0" l="0" r="0" t="0"/>
          <a:stretch/>
        </p:blipFill>
        <p:spPr>
          <a:xfrm>
            <a:off x="4470020" y="3639711"/>
            <a:ext cx="2143424" cy="219106"/>
          </a:xfrm>
          <a:prstGeom prst="rect">
            <a:avLst/>
          </a:prstGeom>
          <a:noFill/>
          <a:ln>
            <a:noFill/>
          </a:ln>
        </p:spPr>
      </p:pic>
      <p:pic>
        <p:nvPicPr>
          <p:cNvPr id="1061" name="Google Shape;1061;p67"/>
          <p:cNvPicPr preferRelativeResize="0"/>
          <p:nvPr/>
        </p:nvPicPr>
        <p:blipFill rotWithShape="1">
          <a:blip r:embed="rId5">
            <a:alphaModFix/>
          </a:blip>
          <a:srcRect b="0" l="0" r="0" t="0"/>
          <a:stretch/>
        </p:blipFill>
        <p:spPr>
          <a:xfrm>
            <a:off x="5698917" y="3899097"/>
            <a:ext cx="914528" cy="200053"/>
          </a:xfrm>
          <a:prstGeom prst="rect">
            <a:avLst/>
          </a:prstGeom>
          <a:noFill/>
          <a:ln>
            <a:noFill/>
          </a:ln>
        </p:spPr>
      </p:pic>
      <p:pic>
        <p:nvPicPr>
          <p:cNvPr id="1062" name="Google Shape;1062;p67"/>
          <p:cNvPicPr preferRelativeResize="0"/>
          <p:nvPr/>
        </p:nvPicPr>
        <p:blipFill rotWithShape="1">
          <a:blip r:embed="rId6">
            <a:alphaModFix/>
          </a:blip>
          <a:srcRect b="0" l="0" r="0" t="0"/>
          <a:stretch/>
        </p:blipFill>
        <p:spPr>
          <a:xfrm>
            <a:off x="4853994" y="4179405"/>
            <a:ext cx="2229161" cy="1905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lbert Sans"/>
                <a:ea typeface="Albert Sans"/>
                <a:cs typeface="Albert Sans"/>
                <a:sym typeface="Albert Sans"/>
              </a:rPr>
              <a:t>Leverage Scores with Column norms</a:t>
            </a:r>
            <a:endParaRPr sz="2900">
              <a:latin typeface="Albert Sans"/>
              <a:ea typeface="Albert Sans"/>
              <a:cs typeface="Albert Sans"/>
              <a:sym typeface="Albert Sans"/>
            </a:endParaRPr>
          </a:p>
        </p:txBody>
      </p:sp>
      <p:pic>
        <p:nvPicPr>
          <p:cNvPr id="1331" name="Google Shape;1331;p94"/>
          <p:cNvPicPr preferRelativeResize="0"/>
          <p:nvPr/>
        </p:nvPicPr>
        <p:blipFill>
          <a:blip r:embed="rId3">
            <a:alphaModFix/>
          </a:blip>
          <a:stretch>
            <a:fillRect/>
          </a:stretch>
        </p:blipFill>
        <p:spPr>
          <a:xfrm>
            <a:off x="1090425" y="1138850"/>
            <a:ext cx="6685348"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95"/>
          <p:cNvSpPr txBox="1"/>
          <p:nvPr>
            <p:ph type="title"/>
          </p:nvPr>
        </p:nvSpPr>
        <p:spPr>
          <a:xfrm>
            <a:off x="672587" y="350198"/>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Calibri"/>
                <a:ea typeface="Calibri"/>
                <a:cs typeface="Calibri"/>
                <a:sym typeface="Calibri"/>
              </a:rPr>
              <a:t>Results and Comparisons</a:t>
            </a:r>
            <a:endParaRPr sz="2500">
              <a:latin typeface="Calibri"/>
              <a:ea typeface="Calibri"/>
              <a:cs typeface="Calibri"/>
              <a:sym typeface="Calibri"/>
            </a:endParaRPr>
          </a:p>
        </p:txBody>
      </p:sp>
      <p:pic>
        <p:nvPicPr>
          <p:cNvPr id="1337" name="Google Shape;1337;p9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38" name="Google Shape;1338;p95"/>
          <p:cNvSpPr txBox="1"/>
          <p:nvPr/>
        </p:nvSpPr>
        <p:spPr>
          <a:xfrm>
            <a:off x="0" y="4681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ubik"/>
                <a:ea typeface="Rubik"/>
                <a:cs typeface="Rubik"/>
                <a:sym typeface="Rubik"/>
              </a:rPr>
              <a:t>ε=0.1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44" name="Google Shape;1344;p96"/>
          <p:cNvPicPr preferRelativeResize="0"/>
          <p:nvPr/>
        </p:nvPicPr>
        <p:blipFill>
          <a:blip r:embed="rId3">
            <a:alphaModFix/>
          </a:blip>
          <a:stretch>
            <a:fillRect/>
          </a:stretch>
        </p:blipFill>
        <p:spPr>
          <a:xfrm>
            <a:off x="0" y="0"/>
            <a:ext cx="9072776" cy="5143501"/>
          </a:xfrm>
          <a:prstGeom prst="rect">
            <a:avLst/>
          </a:prstGeom>
          <a:noFill/>
          <a:ln>
            <a:noFill/>
          </a:ln>
        </p:spPr>
      </p:pic>
      <p:sp>
        <p:nvSpPr>
          <p:cNvPr id="1345" name="Google Shape;1345;p96"/>
          <p:cNvSpPr txBox="1"/>
          <p:nvPr/>
        </p:nvSpPr>
        <p:spPr>
          <a:xfrm>
            <a:off x="0" y="4763075"/>
            <a:ext cx="8286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a:ea typeface="Rubik"/>
                <a:cs typeface="Rubik"/>
                <a:sym typeface="Rubik"/>
              </a:rPr>
              <a:t>K=10</a:t>
            </a:r>
            <a:endParaRPr sz="1800">
              <a:solidFill>
                <a:schemeClr val="dk1"/>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lbert Sans"/>
                <a:ea typeface="Albert Sans"/>
                <a:cs typeface="Albert Sans"/>
                <a:sym typeface="Albert Sans"/>
              </a:rPr>
              <a:t>Number of columns selected over runs</a:t>
            </a:r>
            <a:endParaRPr sz="2900">
              <a:latin typeface="Albert Sans"/>
              <a:ea typeface="Albert Sans"/>
              <a:cs typeface="Albert Sans"/>
              <a:sym typeface="Albert Sans"/>
            </a:endParaRPr>
          </a:p>
        </p:txBody>
      </p:sp>
      <p:pic>
        <p:nvPicPr>
          <p:cNvPr id="1351" name="Google Shape;1351;p97"/>
          <p:cNvPicPr preferRelativeResize="0"/>
          <p:nvPr/>
        </p:nvPicPr>
        <p:blipFill>
          <a:blip r:embed="rId3">
            <a:alphaModFix/>
          </a:blip>
          <a:stretch>
            <a:fillRect/>
          </a:stretch>
        </p:blipFill>
        <p:spPr>
          <a:xfrm>
            <a:off x="2903950" y="1138850"/>
            <a:ext cx="5976847" cy="3820975"/>
          </a:xfrm>
          <a:prstGeom prst="rect">
            <a:avLst/>
          </a:prstGeom>
          <a:noFill/>
          <a:ln>
            <a:noFill/>
          </a:ln>
        </p:spPr>
      </p:pic>
      <p:sp>
        <p:nvSpPr>
          <p:cNvPr id="1352" name="Google Shape;1352;p97"/>
          <p:cNvSpPr txBox="1"/>
          <p:nvPr/>
        </p:nvSpPr>
        <p:spPr>
          <a:xfrm>
            <a:off x="0" y="1266725"/>
            <a:ext cx="300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lbert Sans SemiBold"/>
                <a:ea typeface="Albert Sans SemiBold"/>
                <a:cs typeface="Albert Sans SemiBold"/>
                <a:sym typeface="Albert Sans SemiBold"/>
              </a:rPr>
              <a:t>A = 250x250 matrix</a:t>
            </a:r>
            <a:endParaRPr sz="1800">
              <a:latin typeface="Albert Sans SemiBold"/>
              <a:ea typeface="Albert Sans SemiBold"/>
              <a:cs typeface="Albert Sans SemiBold"/>
              <a:sym typeface="Albert Sans SemiBold"/>
            </a:endParaRPr>
          </a:p>
          <a:p>
            <a:pPr indent="0" lvl="0" marL="0" rtl="0" algn="l">
              <a:spcBef>
                <a:spcPts val="0"/>
              </a:spcBef>
              <a:spcAft>
                <a:spcPts val="0"/>
              </a:spcAft>
              <a:buNone/>
            </a:pPr>
            <a:r>
              <a:rPr lang="en" sz="1800">
                <a:latin typeface="Albert Sans SemiBold"/>
                <a:ea typeface="Albert Sans SemiBold"/>
                <a:cs typeface="Albert Sans SemiBold"/>
                <a:sym typeface="Albert Sans SemiBold"/>
              </a:rPr>
              <a:t>k = 3</a:t>
            </a:r>
            <a:endParaRPr sz="1800">
              <a:latin typeface="Albert Sans SemiBold"/>
              <a:ea typeface="Albert Sans SemiBold"/>
              <a:cs typeface="Albert Sans SemiBold"/>
              <a:sym typeface="Albert Sans SemiBold"/>
            </a:endParaRPr>
          </a:p>
          <a:p>
            <a:pPr indent="0" lvl="0" marL="0" rtl="0" algn="l">
              <a:spcBef>
                <a:spcPts val="0"/>
              </a:spcBef>
              <a:spcAft>
                <a:spcPts val="0"/>
              </a:spcAft>
              <a:buNone/>
            </a:pPr>
            <a:r>
              <a:rPr b="1" lang="en" sz="1800">
                <a:solidFill>
                  <a:schemeClr val="dk1"/>
                </a:solidFill>
                <a:latin typeface="Rubik"/>
                <a:ea typeface="Rubik"/>
                <a:cs typeface="Rubik"/>
                <a:sym typeface="Rubik"/>
              </a:rPr>
              <a:t>ε</a:t>
            </a:r>
            <a:r>
              <a:rPr lang="en" sz="1800">
                <a:solidFill>
                  <a:schemeClr val="dk1"/>
                </a:solidFill>
                <a:latin typeface="Rubik"/>
                <a:ea typeface="Rubik"/>
                <a:cs typeface="Rubik"/>
                <a:sym typeface="Rubik"/>
              </a:rPr>
              <a:t> </a:t>
            </a:r>
            <a:r>
              <a:rPr lang="en" sz="1800">
                <a:latin typeface="Albert Sans SemiBold"/>
                <a:ea typeface="Albert Sans SemiBold"/>
                <a:cs typeface="Albert Sans SemiBold"/>
                <a:sym typeface="Albert Sans SemiBold"/>
              </a:rPr>
              <a:t>= 0.5</a:t>
            </a:r>
            <a:endParaRPr sz="1800">
              <a:latin typeface="Albert Sans SemiBold"/>
              <a:ea typeface="Albert Sans SemiBold"/>
              <a:cs typeface="Albert Sans SemiBold"/>
              <a:sym typeface="Albert Sans SemiBold"/>
            </a:endParaRPr>
          </a:p>
          <a:p>
            <a:pPr indent="0" lvl="0" marL="0" rtl="0" algn="l">
              <a:spcBef>
                <a:spcPts val="0"/>
              </a:spcBef>
              <a:spcAft>
                <a:spcPts val="0"/>
              </a:spcAft>
              <a:buNone/>
            </a:pPr>
            <a:r>
              <a:rPr lang="en" sz="1800">
                <a:latin typeface="Albert Sans SemiBold"/>
                <a:ea typeface="Albert Sans SemiBold"/>
                <a:cs typeface="Albert Sans SemiBold"/>
                <a:sym typeface="Albert Sans SemiBold"/>
              </a:rPr>
              <a:t>c=14 (calculated using k*logk/</a:t>
            </a:r>
            <a:r>
              <a:rPr b="1" lang="en" sz="1800">
                <a:solidFill>
                  <a:schemeClr val="dk1"/>
                </a:solidFill>
                <a:latin typeface="Rubik"/>
                <a:ea typeface="Rubik"/>
                <a:cs typeface="Rubik"/>
                <a:sym typeface="Rubik"/>
              </a:rPr>
              <a:t>ε</a:t>
            </a:r>
            <a:r>
              <a:rPr b="1" baseline="30000" lang="en" sz="1800">
                <a:solidFill>
                  <a:schemeClr val="dk1"/>
                </a:solidFill>
                <a:latin typeface="Rubik"/>
                <a:ea typeface="Rubik"/>
                <a:cs typeface="Rubik"/>
                <a:sym typeface="Rubik"/>
              </a:rPr>
              <a:t>2</a:t>
            </a:r>
            <a:r>
              <a:rPr b="1" lang="en" sz="1800">
                <a:solidFill>
                  <a:schemeClr val="dk1"/>
                </a:solidFill>
                <a:latin typeface="Rubik"/>
                <a:ea typeface="Rubik"/>
                <a:cs typeface="Rubik"/>
                <a:sym typeface="Rubik"/>
              </a:rPr>
              <a:t>)</a:t>
            </a:r>
            <a:endParaRPr sz="1800">
              <a:latin typeface="Albert Sans SemiBold"/>
              <a:ea typeface="Albert Sans SemiBold"/>
              <a:cs typeface="Albert Sans SemiBold"/>
              <a:sym typeface="Albert Sans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98"/>
          <p:cNvSpPr txBox="1"/>
          <p:nvPr>
            <p:ph idx="1" type="body"/>
          </p:nvPr>
        </p:nvSpPr>
        <p:spPr>
          <a:xfrm>
            <a:off x="713225" y="1017725"/>
            <a:ext cx="7704000" cy="358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Albert Sans"/>
              <a:buChar char="●"/>
            </a:pPr>
            <a:r>
              <a:rPr lang="en" sz="2000">
                <a:latin typeface="Albert Sans"/>
                <a:ea typeface="Albert Sans"/>
                <a:cs typeface="Albert Sans"/>
                <a:sym typeface="Albert Sans"/>
              </a:rPr>
              <a:t>CUR Decomposition helps to achieve an interpretable low rank-matrix decomposition although it comes with a small tradeoff on accuracy</a:t>
            </a:r>
            <a:endParaRPr sz="2000">
              <a:latin typeface="Albert Sans"/>
              <a:ea typeface="Albert Sans"/>
              <a:cs typeface="Albert Sans"/>
              <a:sym typeface="Albert Sans"/>
            </a:endParaRPr>
          </a:p>
          <a:p>
            <a:pPr indent="-355600" lvl="0" marL="457200" rtl="0" algn="l">
              <a:lnSpc>
                <a:spcPct val="115000"/>
              </a:lnSpc>
              <a:spcBef>
                <a:spcPts val="0"/>
              </a:spcBef>
              <a:spcAft>
                <a:spcPts val="0"/>
              </a:spcAft>
              <a:buSzPts val="2000"/>
              <a:buFont typeface="Albert Sans"/>
              <a:buChar char="●"/>
            </a:pPr>
            <a:r>
              <a:rPr lang="en" sz="2000">
                <a:latin typeface="Albert Sans"/>
                <a:ea typeface="Albert Sans"/>
                <a:cs typeface="Albert Sans"/>
                <a:sym typeface="Albert Sans"/>
              </a:rPr>
              <a:t>However, we can achieve reasonable error bound by choosing the required number of columns </a:t>
            </a:r>
            <a:endParaRPr sz="2000">
              <a:latin typeface="Albert Sans"/>
              <a:ea typeface="Albert Sans"/>
              <a:cs typeface="Albert Sans"/>
              <a:sym typeface="Albert Sans"/>
            </a:endParaRPr>
          </a:p>
          <a:p>
            <a:pPr indent="-355600" lvl="0" marL="457200" rtl="0" algn="l">
              <a:lnSpc>
                <a:spcPct val="115000"/>
              </a:lnSpc>
              <a:spcBef>
                <a:spcPts val="0"/>
              </a:spcBef>
              <a:spcAft>
                <a:spcPts val="0"/>
              </a:spcAft>
              <a:buSzPts val="2000"/>
              <a:buFont typeface="Albert Sans"/>
              <a:buChar char="●"/>
            </a:pPr>
            <a:r>
              <a:rPr lang="en" sz="2000">
                <a:latin typeface="Albert Sans"/>
                <a:ea typeface="Albert Sans"/>
                <a:cs typeface="Albert Sans"/>
                <a:sym typeface="Albert Sans"/>
              </a:rPr>
              <a:t>By fixing an upper bound on the number of chosen columns and adopting randomized column sampling, CUR decomposition can capture </a:t>
            </a:r>
            <a:r>
              <a:rPr lang="en" sz="2000">
                <a:latin typeface="Albert Sans"/>
                <a:ea typeface="Albert Sans"/>
                <a:cs typeface="Albert Sans"/>
                <a:sym typeface="Albert Sans"/>
              </a:rPr>
              <a:t>the diversity in the dataset</a:t>
            </a:r>
            <a:endParaRPr sz="2000">
              <a:latin typeface="Albert Sans"/>
              <a:ea typeface="Albert Sans"/>
              <a:cs typeface="Albert Sans"/>
              <a:sym typeface="Albert Sans"/>
            </a:endParaRPr>
          </a:p>
          <a:p>
            <a:pPr indent="-355600" lvl="0" marL="457200" rtl="0" algn="l">
              <a:lnSpc>
                <a:spcPct val="115000"/>
              </a:lnSpc>
              <a:spcBef>
                <a:spcPts val="0"/>
              </a:spcBef>
              <a:spcAft>
                <a:spcPts val="0"/>
              </a:spcAft>
              <a:buSzPts val="2000"/>
              <a:buFont typeface="Albert Sans"/>
              <a:buChar char="●"/>
            </a:pPr>
            <a:r>
              <a:rPr lang="en" sz="2000">
                <a:latin typeface="Albert Sans"/>
                <a:ea typeface="Albert Sans"/>
                <a:cs typeface="Albert Sans"/>
                <a:sym typeface="Albert Sans"/>
              </a:rPr>
              <a:t>It forms fundamental building block of data analysis methods (PCA, multidimensional scaling, factor analysis, techniques to extract nonlinear structure from data)</a:t>
            </a:r>
            <a:endParaRPr sz="20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sz="18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sz="18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sz="18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sz="18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sz="1800"/>
          </a:p>
        </p:txBody>
      </p:sp>
      <p:sp>
        <p:nvSpPr>
          <p:cNvPr id="1358" name="Google Shape;1358;p9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lbert Sans"/>
                <a:ea typeface="Albert Sans"/>
                <a:cs typeface="Albert Sans"/>
                <a:sym typeface="Albert Sans"/>
              </a:rPr>
              <a:t>Conclusion</a:t>
            </a:r>
            <a:endParaRPr sz="25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8"/>
          <p:cNvSpPr txBox="1"/>
          <p:nvPr>
            <p:ph idx="1" type="body"/>
          </p:nvPr>
        </p:nvSpPr>
        <p:spPr>
          <a:xfrm>
            <a:off x="670050" y="914675"/>
            <a:ext cx="8709300" cy="39504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SVD is widely used in data analysis, often via methods such as PCA, in large part because the subspaces spanned by the vectors in the truncating the SVD to some small number </a:t>
            </a:r>
            <a:r>
              <a:rPr i="1" lang="en" sz="1600" u="none" strike="noStrike">
                <a:latin typeface="Albert Sans"/>
                <a:ea typeface="Albert Sans"/>
                <a:cs typeface="Albert Sans"/>
                <a:sym typeface="Albert Sans"/>
              </a:rPr>
              <a:t>k </a:t>
            </a:r>
            <a:r>
              <a:rPr i="0" lang="en" sz="1600" u="none" strike="noStrike">
                <a:latin typeface="Albert Sans"/>
                <a:ea typeface="Albert Sans"/>
                <a:cs typeface="Albert Sans"/>
                <a:sym typeface="Albert Sans"/>
              </a:rPr>
              <a:t>of terms provide the best rank-</a:t>
            </a:r>
            <a:r>
              <a:rPr i="1" lang="en" sz="1600" u="none" strike="noStrike">
                <a:latin typeface="Albert Sans"/>
                <a:ea typeface="Albert Sans"/>
                <a:cs typeface="Albert Sans"/>
                <a:sym typeface="Albert Sans"/>
              </a:rPr>
              <a:t>k </a:t>
            </a:r>
            <a:r>
              <a:rPr i="0" lang="en" sz="1600" u="none" strike="noStrike">
                <a:latin typeface="Albert Sans"/>
                <a:ea typeface="Albert Sans"/>
                <a:cs typeface="Albert Sans"/>
                <a:sym typeface="Albert Sans"/>
              </a:rPr>
              <a:t>approximation to the data matrix </a:t>
            </a:r>
            <a:r>
              <a:rPr i="1" lang="en" sz="1600" u="none" strike="noStrike">
                <a:latin typeface="Albert Sans"/>
                <a:ea typeface="Albert Sans"/>
                <a:cs typeface="Albert Sans"/>
                <a:sym typeface="Albert Sans"/>
              </a:rPr>
              <a:t>A.</a:t>
            </a:r>
            <a:endParaRPr sz="1600">
              <a:latin typeface="Albert Sans"/>
              <a:ea typeface="Albert Sans"/>
              <a:cs typeface="Albert Sans"/>
              <a:sym typeface="Albert Sans"/>
            </a:endParaRPr>
          </a:p>
          <a:p>
            <a:pPr indent="-330200" lvl="0" marL="457200" rtl="0" algn="l">
              <a:lnSpc>
                <a:spcPct val="150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Choosing k such that                                        and </a:t>
            </a:r>
            <a:endParaRPr sz="1600">
              <a:latin typeface="Albert Sans"/>
              <a:ea typeface="Albert Sans"/>
              <a:cs typeface="Albert Sans"/>
              <a:sym typeface="Albert Sans"/>
            </a:endParaRPr>
          </a:p>
          <a:p>
            <a:pPr indent="0" lvl="0" marL="457200" rtl="0" algn="l">
              <a:lnSpc>
                <a:spcPct val="150000"/>
              </a:lnSpc>
              <a:spcBef>
                <a:spcPts val="0"/>
              </a:spcBef>
              <a:spcAft>
                <a:spcPts val="0"/>
              </a:spcAft>
              <a:buNone/>
            </a:pPr>
            <a:r>
              <a:rPr i="0" lang="en" sz="1600" u="none" strike="noStrike">
                <a:latin typeface="Albert Sans"/>
                <a:ea typeface="Albert Sans"/>
                <a:cs typeface="Albert Sans"/>
                <a:sym typeface="Albert Sans"/>
              </a:rPr>
              <a:t>the best rank k approximation </a:t>
            </a:r>
            <a:endParaRPr sz="1600">
              <a:latin typeface="Albert Sans"/>
              <a:ea typeface="Albert Sans"/>
              <a:cs typeface="Albert Sans"/>
              <a:sym typeface="Albert Sans"/>
            </a:endParaRPr>
          </a:p>
          <a:p>
            <a:pPr indent="0" lvl="0" marL="457200" rtl="0" algn="l">
              <a:lnSpc>
                <a:spcPct val="150000"/>
              </a:lnSpc>
              <a:spcBef>
                <a:spcPts val="0"/>
              </a:spcBef>
              <a:spcAft>
                <a:spcPts val="0"/>
              </a:spcAft>
              <a:buNone/>
            </a:pPr>
            <a:r>
              <a:t/>
            </a:r>
            <a:endParaRPr sz="1600">
              <a:latin typeface="Albert Sans"/>
              <a:ea typeface="Albert Sans"/>
              <a:cs typeface="Albert Sans"/>
              <a:sym typeface="Albert Sans"/>
            </a:endParaRPr>
          </a:p>
          <a:p>
            <a:pPr indent="-330200" lvl="0" marL="457200" rtl="0" algn="l">
              <a:lnSpc>
                <a:spcPct val="150000"/>
              </a:lnSpc>
              <a:spcBef>
                <a:spcPts val="0"/>
              </a:spcBef>
              <a:spcAft>
                <a:spcPts val="0"/>
              </a:spcAft>
              <a:buSzPts val="1600"/>
              <a:buFont typeface="Albert Sans"/>
              <a:buChar char="●"/>
            </a:pPr>
            <a:r>
              <a:rPr lang="en" sz="1600">
                <a:latin typeface="Albert Sans"/>
                <a:ea typeface="Albert Sans"/>
                <a:cs typeface="Albert Sans"/>
                <a:sym typeface="Albert Sans"/>
              </a:rPr>
              <a:t>Then,</a:t>
            </a:r>
            <a:endParaRPr sz="1600">
              <a:latin typeface="Albert Sans"/>
              <a:ea typeface="Albert Sans"/>
              <a:cs typeface="Albert Sans"/>
              <a:sym typeface="Albert Sans"/>
            </a:endParaRPr>
          </a:p>
          <a:p>
            <a:pPr indent="-228600" lvl="1" marL="914400" rtl="0" algn="l">
              <a:lnSpc>
                <a:spcPct val="150000"/>
              </a:lnSpc>
              <a:spcBef>
                <a:spcPts val="0"/>
              </a:spcBef>
              <a:spcAft>
                <a:spcPts val="0"/>
              </a:spcAft>
              <a:buSzPts val="1400"/>
              <a:buNone/>
            </a:pPr>
            <a:r>
              <a:t/>
            </a:r>
            <a:endParaRPr sz="1600">
              <a:latin typeface="Albert Sans"/>
              <a:ea typeface="Albert Sans"/>
              <a:cs typeface="Albert Sans"/>
              <a:sym typeface="Albert Sans"/>
            </a:endParaRPr>
          </a:p>
          <a:p>
            <a:pPr indent="0" lvl="0" marL="0" rtl="0" algn="l">
              <a:lnSpc>
                <a:spcPct val="150000"/>
              </a:lnSpc>
              <a:spcBef>
                <a:spcPts val="0"/>
              </a:spcBef>
              <a:spcAft>
                <a:spcPts val="0"/>
              </a:spcAft>
              <a:buSzPts val="1400"/>
              <a:buNone/>
            </a:pPr>
            <a:r>
              <a:t/>
            </a:r>
            <a:endParaRPr sz="1600">
              <a:latin typeface="Albert Sans"/>
              <a:ea typeface="Albert Sans"/>
              <a:cs typeface="Albert Sans"/>
              <a:sym typeface="Albert Sans"/>
            </a:endParaRPr>
          </a:p>
          <a:p>
            <a:pPr indent="-330200" lvl="0" marL="457200" rtl="0" algn="l">
              <a:lnSpc>
                <a:spcPct val="150000"/>
              </a:lnSpc>
              <a:spcBef>
                <a:spcPts val="0"/>
              </a:spcBef>
              <a:spcAft>
                <a:spcPts val="0"/>
              </a:spcAft>
              <a:buSzPts val="1600"/>
              <a:buFont typeface="Albert Sans"/>
              <a:buChar char="●"/>
            </a:pPr>
            <a:r>
              <a:rPr lang="en" sz="1600">
                <a:latin typeface="Albert Sans"/>
                <a:ea typeface="Albert Sans"/>
                <a:cs typeface="Albert Sans"/>
                <a:sym typeface="Albert Sans"/>
              </a:rPr>
              <a:t>X is any rank k approximation of A that has the minimum error associated</a:t>
            </a:r>
            <a:r>
              <a:rPr lang="en" sz="1600">
                <a:latin typeface="Albert Sans"/>
                <a:ea typeface="Albert Sans"/>
                <a:cs typeface="Albert Sans"/>
                <a:sym typeface="Albert Sans"/>
              </a:rPr>
              <a:t> </a:t>
            </a:r>
            <a:r>
              <a:rPr lang="en" sz="1600">
                <a:latin typeface="Albert Sans"/>
                <a:ea typeface="Albert Sans"/>
                <a:cs typeface="Albert Sans"/>
                <a:sym typeface="Albert Sans"/>
              </a:rPr>
              <a:t>with.</a:t>
            </a:r>
            <a:endParaRPr sz="1600">
              <a:latin typeface="Albert Sans"/>
              <a:ea typeface="Albert Sans"/>
              <a:cs typeface="Albert Sans"/>
              <a:sym typeface="Albert Sans"/>
            </a:endParaRPr>
          </a:p>
        </p:txBody>
      </p:sp>
      <p:sp>
        <p:nvSpPr>
          <p:cNvPr id="1068" name="Google Shape;1068;p68"/>
          <p:cNvSpPr txBox="1"/>
          <p:nvPr>
            <p:ph type="title"/>
          </p:nvPr>
        </p:nvSpPr>
        <p:spPr>
          <a:xfrm>
            <a:off x="670050" y="2652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Introduction</a:t>
            </a:r>
            <a:endParaRPr>
              <a:latin typeface="Albert Sans"/>
              <a:ea typeface="Albert Sans"/>
              <a:cs typeface="Albert Sans"/>
              <a:sym typeface="Albert Sans"/>
            </a:endParaRPr>
          </a:p>
        </p:txBody>
      </p:sp>
      <p:pic>
        <p:nvPicPr>
          <p:cNvPr id="1069" name="Google Shape;1069;p68"/>
          <p:cNvPicPr preferRelativeResize="0"/>
          <p:nvPr/>
        </p:nvPicPr>
        <p:blipFill rotWithShape="1">
          <a:blip r:embed="rId3">
            <a:alphaModFix/>
          </a:blip>
          <a:srcRect b="0" l="0" r="0" t="0"/>
          <a:stretch/>
        </p:blipFill>
        <p:spPr>
          <a:xfrm>
            <a:off x="3499527" y="2146878"/>
            <a:ext cx="1571844" cy="190527"/>
          </a:xfrm>
          <a:prstGeom prst="rect">
            <a:avLst/>
          </a:prstGeom>
          <a:noFill/>
          <a:ln>
            <a:noFill/>
          </a:ln>
        </p:spPr>
      </p:pic>
      <p:pic>
        <p:nvPicPr>
          <p:cNvPr id="1070" name="Google Shape;1070;p68"/>
          <p:cNvPicPr preferRelativeResize="0"/>
          <p:nvPr/>
        </p:nvPicPr>
        <p:blipFill rotWithShape="1">
          <a:blip r:embed="rId4">
            <a:alphaModFix/>
          </a:blip>
          <a:srcRect b="0" l="0" r="0" t="0"/>
          <a:stretch/>
        </p:blipFill>
        <p:spPr>
          <a:xfrm>
            <a:off x="4186376" y="2489705"/>
            <a:ext cx="1676634" cy="323895"/>
          </a:xfrm>
          <a:prstGeom prst="rect">
            <a:avLst/>
          </a:prstGeom>
          <a:noFill/>
          <a:ln>
            <a:noFill/>
          </a:ln>
        </p:spPr>
      </p:pic>
      <p:pic>
        <p:nvPicPr>
          <p:cNvPr id="1071" name="Google Shape;1071;p68"/>
          <p:cNvPicPr preferRelativeResize="0"/>
          <p:nvPr/>
        </p:nvPicPr>
        <p:blipFill rotWithShape="1">
          <a:blip r:embed="rId5">
            <a:alphaModFix/>
          </a:blip>
          <a:srcRect b="0" l="0" r="0" t="0"/>
          <a:stretch/>
        </p:blipFill>
        <p:spPr>
          <a:xfrm>
            <a:off x="1988377" y="3564296"/>
            <a:ext cx="3543795" cy="4382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69"/>
          <p:cNvSpPr txBox="1"/>
          <p:nvPr>
            <p:ph idx="1" type="body"/>
          </p:nvPr>
        </p:nvSpPr>
        <p:spPr>
          <a:xfrm>
            <a:off x="406125" y="962300"/>
            <a:ext cx="8677800" cy="465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B241A"/>
              </a:buClr>
              <a:buSzPts val="1600"/>
              <a:buFont typeface="Wix Madefor Text"/>
              <a:buChar char="●"/>
            </a:pPr>
            <a:r>
              <a:rPr lang="en" sz="1600">
                <a:latin typeface="Albert Sans"/>
                <a:ea typeface="Albert Sans"/>
                <a:cs typeface="Albert Sans"/>
                <a:sym typeface="Albert Sans"/>
              </a:rPr>
              <a:t>Example :</a:t>
            </a:r>
            <a:r>
              <a:rPr b="1" i="0" lang="en" sz="1600">
                <a:solidFill>
                  <a:srgbClr val="000000"/>
                </a:solidFill>
                <a:latin typeface="Albert Sans"/>
                <a:ea typeface="Albert Sans"/>
                <a:cs typeface="Albert Sans"/>
                <a:sym typeface="Albert Sans"/>
              </a:rPr>
              <a:t> The Iris dataset</a:t>
            </a:r>
            <a:endParaRPr sz="1600">
              <a:latin typeface="Albert Sans"/>
              <a:ea typeface="Albert Sans"/>
              <a:cs typeface="Albert Sans"/>
              <a:sym typeface="Albert Sans"/>
            </a:endParaRPr>
          </a:p>
          <a:p>
            <a:pPr indent="0" lvl="0" marL="596900" rtl="0" algn="l">
              <a:lnSpc>
                <a:spcPct val="115000"/>
              </a:lnSpc>
              <a:spcBef>
                <a:spcPts val="0"/>
              </a:spcBef>
              <a:spcAft>
                <a:spcPts val="0"/>
              </a:spcAft>
              <a:buSzPts val="1400"/>
              <a:buNone/>
            </a:pPr>
            <a:r>
              <a:rPr i="0" lang="en" sz="1600">
                <a:solidFill>
                  <a:srgbClr val="000000"/>
                </a:solidFill>
                <a:latin typeface="Albert Sans"/>
                <a:ea typeface="Albert Sans"/>
                <a:cs typeface="Albert Sans"/>
                <a:sym typeface="Albert Sans"/>
              </a:rPr>
              <a:t>The data is multivariate, with 150 measurements of 4 features (length and width cm of both sepal and petal) on 3 distinct Iris species.</a:t>
            </a:r>
            <a:endParaRPr i="0" sz="1600">
              <a:solidFill>
                <a:srgbClr val="000000"/>
              </a:solidFill>
              <a:latin typeface="Albert Sans"/>
              <a:ea typeface="Albert Sans"/>
              <a:cs typeface="Albert Sans"/>
              <a:sym typeface="Albert Sans"/>
            </a:endParaRPr>
          </a:p>
          <a:p>
            <a:pPr indent="0" lvl="0" marL="596900" rtl="0" algn="l">
              <a:lnSpc>
                <a:spcPct val="115000"/>
              </a:lnSpc>
              <a:spcBef>
                <a:spcPts val="0"/>
              </a:spcBef>
              <a:spcAft>
                <a:spcPts val="0"/>
              </a:spcAft>
              <a:buSzPts val="1400"/>
              <a:buNone/>
            </a:pPr>
            <a:r>
              <a:t/>
            </a:r>
            <a:endParaRPr sz="1600">
              <a:solidFill>
                <a:srgbClr val="000000"/>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Albert Sans"/>
              <a:buChar char="●"/>
            </a:pPr>
            <a:r>
              <a:rPr lang="en" sz="1600">
                <a:solidFill>
                  <a:srgbClr val="000000"/>
                </a:solidFill>
                <a:latin typeface="Albert Sans"/>
                <a:ea typeface="Albert Sans"/>
                <a:cs typeface="Albert Sans"/>
                <a:sym typeface="Albert Sans"/>
              </a:rPr>
              <a:t>First 5 rows of the Data,</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0" lvl="0" marL="1397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0"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SzPts val="1400"/>
              <a:buNone/>
            </a:pPr>
            <a:r>
              <a:t/>
            </a:r>
            <a:endParaRPr/>
          </a:p>
        </p:txBody>
      </p:sp>
      <p:sp>
        <p:nvSpPr>
          <p:cNvPr id="1077" name="Google Shape;1077;p69"/>
          <p:cNvSpPr txBox="1"/>
          <p:nvPr>
            <p:ph type="title"/>
          </p:nvPr>
        </p:nvSpPr>
        <p:spPr>
          <a:xfrm>
            <a:off x="466055" y="15980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Drawbacks of SVD in Data Analysis</a:t>
            </a:r>
            <a:endParaRPr sz="2500">
              <a:latin typeface="Albert Sans"/>
              <a:ea typeface="Albert Sans"/>
              <a:cs typeface="Albert Sans"/>
              <a:sym typeface="Albert Sans"/>
            </a:endParaRPr>
          </a:p>
        </p:txBody>
      </p:sp>
      <p:grpSp>
        <p:nvGrpSpPr>
          <p:cNvPr id="1078" name="Google Shape;1078;p69"/>
          <p:cNvGrpSpPr/>
          <p:nvPr/>
        </p:nvGrpSpPr>
        <p:grpSpPr>
          <a:xfrm rot="7008028">
            <a:off x="7769009" y="452545"/>
            <a:ext cx="441300" cy="339857"/>
            <a:chOff x="8529533" y="681525"/>
            <a:chExt cx="435967" cy="322675"/>
          </a:xfrm>
        </p:grpSpPr>
        <p:sp>
          <p:nvSpPr>
            <p:cNvPr id="1079" name="Google Shape;1079;p69"/>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80" name="Google Shape;1080;p69"/>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81" name="Google Shape;1081;p69"/>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pic>
        <p:nvPicPr>
          <p:cNvPr id="1082" name="Google Shape;1082;p69"/>
          <p:cNvPicPr preferRelativeResize="0"/>
          <p:nvPr/>
        </p:nvPicPr>
        <p:blipFill rotWithShape="1">
          <a:blip r:embed="rId3">
            <a:alphaModFix/>
          </a:blip>
          <a:srcRect b="0" l="0" r="0" t="0"/>
          <a:stretch/>
        </p:blipFill>
        <p:spPr>
          <a:xfrm>
            <a:off x="804188" y="2677800"/>
            <a:ext cx="7881675" cy="1877199"/>
          </a:xfrm>
          <a:prstGeom prst="rect">
            <a:avLst/>
          </a:prstGeom>
          <a:noFill/>
          <a:ln>
            <a:noFill/>
          </a:ln>
        </p:spPr>
      </p:pic>
      <p:sp>
        <p:nvSpPr>
          <p:cNvPr id="1083" name="Google Shape;1083;p69"/>
          <p:cNvSpPr txBox="1"/>
          <p:nvPr/>
        </p:nvSpPr>
        <p:spPr>
          <a:xfrm>
            <a:off x="3210454" y="2142739"/>
            <a:ext cx="1050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(150 x 4)</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0"/>
          <p:cNvSpPr txBox="1"/>
          <p:nvPr>
            <p:ph idx="1" type="body"/>
          </p:nvPr>
        </p:nvSpPr>
        <p:spPr>
          <a:xfrm>
            <a:off x="466050" y="492900"/>
            <a:ext cx="8677800" cy="465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Albert Sans"/>
              <a:buChar char="●"/>
            </a:pPr>
            <a:r>
              <a:rPr lang="en" sz="1600">
                <a:solidFill>
                  <a:srgbClr val="000000"/>
                </a:solidFill>
                <a:latin typeface="Albert Sans"/>
                <a:ea typeface="Albert Sans"/>
                <a:cs typeface="Albert Sans"/>
                <a:sym typeface="Albert Sans"/>
              </a:rPr>
              <a:t>After performing reduced SVD,</a:t>
            </a:r>
            <a:endParaRPr sz="16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sz="1500">
              <a:solidFill>
                <a:srgbClr val="000000"/>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sz="1500">
              <a:solidFill>
                <a:srgbClr val="000000"/>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sz="1500">
              <a:solidFill>
                <a:srgbClr val="000000"/>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sz="1500">
              <a:solidFill>
                <a:srgbClr val="000000"/>
              </a:solidFill>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sz="1500">
              <a:solidFill>
                <a:srgbClr val="000000"/>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rgbClr val="000000"/>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2B241A"/>
              </a:buClr>
              <a:buSzPts val="1600"/>
              <a:buFont typeface="Albert Sans"/>
              <a:buChar char="●"/>
            </a:pPr>
            <a:r>
              <a:rPr lang="en" sz="1600">
                <a:solidFill>
                  <a:srgbClr val="000000"/>
                </a:solidFill>
                <a:latin typeface="Albert Sans"/>
                <a:ea typeface="Albert Sans"/>
                <a:cs typeface="Albert Sans"/>
                <a:sym typeface="Albert Sans"/>
              </a:rPr>
              <a:t>For example, If the top 2 singular vectors of the above decomposition captures good amount of variance, the new directions are not easily interpretable because they</a:t>
            </a:r>
            <a:r>
              <a:rPr lang="en" sz="1600">
                <a:solidFill>
                  <a:srgbClr val="000000"/>
                </a:solidFill>
                <a:latin typeface="Albert Sans"/>
                <a:ea typeface="Albert Sans"/>
                <a:cs typeface="Albert Sans"/>
                <a:sym typeface="Albert Sans"/>
              </a:rPr>
              <a:t> are mathematical abstractions that can be calculated for any data matrix. They are not “things” with a “physical” reality</a:t>
            </a:r>
            <a:r>
              <a:rPr lang="en" sz="1700">
                <a:latin typeface="Albert Sans"/>
                <a:ea typeface="Albert Sans"/>
                <a:cs typeface="Albert Sans"/>
                <a:sym typeface="Albert Sans"/>
              </a:rPr>
              <a:t>.</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lang="en" sz="1600">
                <a:solidFill>
                  <a:srgbClr val="000000"/>
                </a:solidFill>
                <a:latin typeface="Albert Sans"/>
                <a:ea typeface="Albert Sans"/>
                <a:cs typeface="Albert Sans"/>
                <a:sym typeface="Albert Sans"/>
              </a:rPr>
              <a:t>This is problematic when one is interested in extracting insight from the output of data analysis algos.</a:t>
            </a:r>
            <a:endParaRPr sz="1600">
              <a:solidFill>
                <a:srgbClr val="000000"/>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000000"/>
              </a:buClr>
              <a:buSzPts val="1600"/>
              <a:buFont typeface="Albert Sans"/>
              <a:buChar char="●"/>
            </a:pPr>
            <a:r>
              <a:rPr lang="en" sz="1600">
                <a:solidFill>
                  <a:srgbClr val="000000"/>
                </a:solidFill>
                <a:latin typeface="Albert Sans"/>
                <a:ea typeface="Albert Sans"/>
                <a:cs typeface="Albert Sans"/>
                <a:sym typeface="Albert Sans"/>
              </a:rPr>
              <a:t>And</a:t>
            </a:r>
            <a:r>
              <a:rPr lang="en" sz="1600">
                <a:solidFill>
                  <a:srgbClr val="000000"/>
                </a:solidFill>
                <a:latin typeface="Albert Sans"/>
                <a:ea typeface="Albert Sans"/>
                <a:cs typeface="Albert Sans"/>
                <a:sym typeface="Albert Sans"/>
              </a:rPr>
              <a:t> </a:t>
            </a:r>
            <a:r>
              <a:rPr lang="en" sz="1600">
                <a:solidFill>
                  <a:srgbClr val="000000"/>
                </a:solidFill>
                <a:latin typeface="Albert Sans"/>
                <a:ea typeface="Albert Sans"/>
                <a:cs typeface="Albert Sans"/>
                <a:sym typeface="Albert Sans"/>
              </a:rPr>
              <a:t>Reification cannot arise from the mathematics alone and requires an intimate knowledge of the field from which the data are drawn</a:t>
            </a:r>
            <a:r>
              <a:rPr lang="en" sz="1700">
                <a:latin typeface="Albert Sans"/>
                <a:ea typeface="Albert Sans"/>
                <a:cs typeface="Albert Sans"/>
                <a:sym typeface="Albert Sans"/>
              </a:rPr>
              <a:t>.</a:t>
            </a:r>
            <a:endParaRPr sz="1700">
              <a:latin typeface="Albert Sans"/>
              <a:ea typeface="Albert Sans"/>
              <a:cs typeface="Albert Sans"/>
              <a:sym typeface="Albert Sans"/>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a:solidFill>
                <a:srgbClr val="000000"/>
              </a:solidFill>
              <a:latin typeface="Helvetica Neue"/>
              <a:ea typeface="Helvetica Neue"/>
              <a:cs typeface="Helvetica Neue"/>
              <a:sym typeface="Helvetica Neue"/>
            </a:endParaRPr>
          </a:p>
          <a:p>
            <a:pPr indent="0" lvl="0" marL="1397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a:solidFill>
                <a:srgbClr val="000000"/>
              </a:solidFill>
              <a:latin typeface="Helvetica Neue"/>
              <a:ea typeface="Helvetica Neue"/>
              <a:cs typeface="Helvetica Neue"/>
              <a:sym typeface="Helvetica Neue"/>
            </a:endParaRPr>
          </a:p>
          <a:p>
            <a:pPr indent="0" lvl="3" marL="1511300" rtl="0" algn="l">
              <a:lnSpc>
                <a:spcPct val="115000"/>
              </a:lnSpc>
              <a:spcBef>
                <a:spcPts val="0"/>
              </a:spcBef>
              <a:spcAft>
                <a:spcPts val="0"/>
              </a:spcAft>
              <a:buSzPts val="1400"/>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0"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2B241A"/>
              </a:buClr>
              <a:buSzPts val="1400"/>
              <a:buFont typeface="Wix Madefor Text"/>
              <a:buNone/>
            </a:pPr>
            <a:r>
              <a:t/>
            </a:r>
            <a:endParaRPr b="1" i="0">
              <a:solidFill>
                <a:srgbClr val="000000"/>
              </a:solidFill>
              <a:latin typeface="Helvetica Neue"/>
              <a:ea typeface="Helvetica Neue"/>
              <a:cs typeface="Helvetica Neue"/>
              <a:sym typeface="Helvetica Neue"/>
            </a:endParaRPr>
          </a:p>
          <a:p>
            <a:pPr indent="-228600" lvl="0" marL="457200" rtl="0" algn="l">
              <a:lnSpc>
                <a:spcPct val="115000"/>
              </a:lnSpc>
              <a:spcBef>
                <a:spcPts val="0"/>
              </a:spcBef>
              <a:spcAft>
                <a:spcPts val="0"/>
              </a:spcAft>
              <a:buSzPts val="1400"/>
              <a:buNone/>
            </a:pPr>
            <a:r>
              <a:t/>
            </a:r>
            <a:endParaRPr/>
          </a:p>
        </p:txBody>
      </p:sp>
      <p:sp>
        <p:nvSpPr>
          <p:cNvPr id="1089" name="Google Shape;1089;p70"/>
          <p:cNvSpPr txBox="1"/>
          <p:nvPr>
            <p:ph type="title"/>
          </p:nvPr>
        </p:nvSpPr>
        <p:spPr>
          <a:xfrm>
            <a:off x="466055" y="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Drawbacks of SVD in Data Analysis</a:t>
            </a:r>
            <a:endParaRPr sz="2500">
              <a:latin typeface="Albert Sans"/>
              <a:ea typeface="Albert Sans"/>
              <a:cs typeface="Albert Sans"/>
              <a:sym typeface="Albert Sans"/>
            </a:endParaRPr>
          </a:p>
        </p:txBody>
      </p:sp>
      <p:grpSp>
        <p:nvGrpSpPr>
          <p:cNvPr id="1090" name="Google Shape;1090;p70"/>
          <p:cNvGrpSpPr/>
          <p:nvPr/>
        </p:nvGrpSpPr>
        <p:grpSpPr>
          <a:xfrm rot="7008028">
            <a:off x="7769009" y="452545"/>
            <a:ext cx="441300" cy="339857"/>
            <a:chOff x="8529533" y="681525"/>
            <a:chExt cx="435967" cy="322675"/>
          </a:xfrm>
        </p:grpSpPr>
        <p:sp>
          <p:nvSpPr>
            <p:cNvPr id="1091" name="Google Shape;1091;p70"/>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92" name="Google Shape;1092;p70"/>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93" name="Google Shape;1093;p70"/>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pic>
        <p:nvPicPr>
          <p:cNvPr id="1094" name="Google Shape;1094;p70"/>
          <p:cNvPicPr preferRelativeResize="0"/>
          <p:nvPr/>
        </p:nvPicPr>
        <p:blipFill rotWithShape="1">
          <a:blip r:embed="rId3">
            <a:alphaModFix/>
          </a:blip>
          <a:srcRect b="0" l="0" r="0" t="0"/>
          <a:stretch/>
        </p:blipFill>
        <p:spPr>
          <a:xfrm>
            <a:off x="852073" y="1196375"/>
            <a:ext cx="3512400" cy="1074750"/>
          </a:xfrm>
          <a:prstGeom prst="rect">
            <a:avLst/>
          </a:prstGeom>
          <a:noFill/>
          <a:ln>
            <a:noFill/>
          </a:ln>
        </p:spPr>
      </p:pic>
      <p:pic>
        <p:nvPicPr>
          <p:cNvPr id="1095" name="Google Shape;1095;p70"/>
          <p:cNvPicPr preferRelativeResize="0"/>
          <p:nvPr/>
        </p:nvPicPr>
        <p:blipFill rotWithShape="1">
          <a:blip r:embed="rId4">
            <a:alphaModFix/>
          </a:blip>
          <a:srcRect b="0" l="0" r="0" t="0"/>
          <a:stretch/>
        </p:blipFill>
        <p:spPr>
          <a:xfrm>
            <a:off x="4882473" y="1196373"/>
            <a:ext cx="4000405" cy="1074750"/>
          </a:xfrm>
          <a:prstGeom prst="rect">
            <a:avLst/>
          </a:prstGeom>
          <a:noFill/>
          <a:ln>
            <a:noFill/>
          </a:ln>
        </p:spPr>
      </p:pic>
      <p:sp>
        <p:nvSpPr>
          <p:cNvPr id="1096" name="Google Shape;1096;p70"/>
          <p:cNvSpPr txBox="1"/>
          <p:nvPr/>
        </p:nvSpPr>
        <p:spPr>
          <a:xfrm>
            <a:off x="1818882" y="888581"/>
            <a:ext cx="133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U (150 x 4)</a:t>
            </a:r>
            <a:endParaRPr b="1" i="0" sz="1400" u="none" cap="none" strike="noStrike">
              <a:solidFill>
                <a:srgbClr val="000000"/>
              </a:solidFill>
              <a:latin typeface="Arial"/>
              <a:ea typeface="Arial"/>
              <a:cs typeface="Arial"/>
              <a:sym typeface="Arial"/>
            </a:endParaRPr>
          </a:p>
        </p:txBody>
      </p:sp>
      <p:sp>
        <p:nvSpPr>
          <p:cNvPr id="1097" name="Google Shape;1097;p70"/>
          <p:cNvSpPr txBox="1"/>
          <p:nvPr/>
        </p:nvSpPr>
        <p:spPr>
          <a:xfrm>
            <a:off x="6243735" y="888566"/>
            <a:ext cx="121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V (4 x 4)</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71"/>
          <p:cNvSpPr txBox="1"/>
          <p:nvPr>
            <p:ph idx="1" type="body"/>
          </p:nvPr>
        </p:nvSpPr>
        <p:spPr>
          <a:xfrm>
            <a:off x="720000" y="731975"/>
            <a:ext cx="8424000" cy="3975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To address this interpretability issue in Data </a:t>
            </a:r>
            <a:r>
              <a:rPr lang="en" sz="1600">
                <a:latin typeface="Albert Sans"/>
                <a:ea typeface="Albert Sans"/>
                <a:cs typeface="Albert Sans"/>
                <a:sym typeface="Albert Sans"/>
              </a:rPr>
              <a:t>Analysis, </a:t>
            </a:r>
            <a:endParaRPr sz="1600">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latin typeface="Albert Sans"/>
                <a:ea typeface="Albert Sans"/>
                <a:cs typeface="Albert Sans"/>
                <a:sym typeface="Albert Sans"/>
              </a:rPr>
              <a:t>CUR matrix decompositions, i.e., low-rank matrix decompositions</a:t>
            </a:r>
            <a:r>
              <a:rPr lang="en" sz="1600">
                <a:latin typeface="Albert Sans"/>
                <a:ea typeface="Albert Sans"/>
                <a:cs typeface="Albert Sans"/>
                <a:sym typeface="Albert Sans"/>
              </a:rPr>
              <a:t> that are explicitly expressed in terms of a small number of actual columns and/or actual rows of the original data matrix.</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Char char="●"/>
            </a:pPr>
            <a:r>
              <a:rPr lang="en" sz="1600">
                <a:latin typeface="Albert Sans"/>
                <a:ea typeface="Albert Sans"/>
                <a:cs typeface="Albert Sans"/>
                <a:sym typeface="Albert Sans"/>
              </a:rPr>
              <a:t>For an m×n matrix A, we decompose it as a product of 3 matrices, </a:t>
            </a:r>
            <a:r>
              <a:rPr b="1" lang="en" sz="1600">
                <a:latin typeface="Albert Sans"/>
                <a:ea typeface="Albert Sans"/>
                <a:cs typeface="Albert Sans"/>
                <a:sym typeface="Albert Sans"/>
              </a:rPr>
              <a:t>A = CUR</a:t>
            </a:r>
            <a:endParaRPr b="1" sz="1600">
              <a:latin typeface="Albert Sans"/>
              <a:ea typeface="Albert Sans"/>
              <a:cs typeface="Albert Sans"/>
              <a:sym typeface="Albert Sans"/>
            </a:endParaRPr>
          </a:p>
          <a:p>
            <a:pPr indent="-330200" lvl="2" marL="13716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C  -  small number of actual columns of A,</a:t>
            </a:r>
            <a:endParaRPr sz="1600">
              <a:latin typeface="Albert Sans"/>
              <a:ea typeface="Albert Sans"/>
              <a:cs typeface="Albert Sans"/>
              <a:sym typeface="Albert Sans"/>
            </a:endParaRPr>
          </a:p>
          <a:p>
            <a:pPr indent="-330200" lvl="2" marL="13716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R  -  small number of actual rows of A and </a:t>
            </a:r>
            <a:endParaRPr sz="1600">
              <a:latin typeface="Albert Sans"/>
              <a:ea typeface="Albert Sans"/>
              <a:cs typeface="Albert Sans"/>
              <a:sym typeface="Albert Sans"/>
            </a:endParaRPr>
          </a:p>
          <a:p>
            <a:pPr indent="-330200" lvl="2" marL="13716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U  -  small carefully constructed matrix that guarantees that the product CUR is “close” to A</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The extent to which A ≈ CUR, depends sensitively on the choice of C and R, as well as on the construction of U.</a:t>
            </a:r>
            <a:endParaRPr sz="1600">
              <a:latin typeface="Albert Sans"/>
              <a:ea typeface="Albert Sans"/>
              <a:cs typeface="Albert Sans"/>
              <a:sym typeface="Albert Sans"/>
            </a:endParaRPr>
          </a:p>
          <a:p>
            <a:pPr indent="-330200" lvl="0" marL="457200" rtl="0" algn="l">
              <a:lnSpc>
                <a:spcPct val="115000"/>
              </a:lnSpc>
              <a:spcBef>
                <a:spcPts val="0"/>
              </a:spcBef>
              <a:spcAft>
                <a:spcPts val="0"/>
              </a:spcAft>
              <a:buSzPts val="1600"/>
              <a:buFont typeface="Albert Sans"/>
              <a:buChar char="●"/>
            </a:pPr>
            <a:r>
              <a:rPr lang="en" sz="1600">
                <a:latin typeface="Albert Sans"/>
                <a:ea typeface="Albert Sans"/>
                <a:cs typeface="Albert Sans"/>
                <a:sym typeface="Albert Sans"/>
              </a:rPr>
              <a:t>Thus, C and/or R can be used in place of the eigen columns and eigen rows, but since they consist of actual data elements they will be interpretable in terms of the field from which the data are drawn</a:t>
            </a:r>
            <a:endParaRPr sz="1600">
              <a:latin typeface="Albert Sans"/>
              <a:ea typeface="Albert Sans"/>
              <a:cs typeface="Albert Sans"/>
              <a:sym typeface="Albert Sans"/>
            </a:endParaRPr>
          </a:p>
        </p:txBody>
      </p:sp>
      <p:sp>
        <p:nvSpPr>
          <p:cNvPr id="1103" name="Google Shape;1103;p71"/>
          <p:cNvSpPr txBox="1"/>
          <p:nvPr>
            <p:ph type="title"/>
          </p:nvPr>
        </p:nvSpPr>
        <p:spPr>
          <a:xfrm>
            <a:off x="720000" y="1592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CUR Decomposition</a:t>
            </a:r>
            <a:endParaRPr sz="2500">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72"/>
          <p:cNvSpPr txBox="1"/>
          <p:nvPr>
            <p:ph idx="1" type="body"/>
          </p:nvPr>
        </p:nvSpPr>
        <p:spPr>
          <a:xfrm>
            <a:off x="713225" y="659550"/>
            <a:ext cx="8066100" cy="4273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Albert Sans"/>
              <a:buChar char="●"/>
            </a:pPr>
            <a:r>
              <a:rPr lang="en" sz="1500">
                <a:latin typeface="Albert Sans"/>
                <a:ea typeface="Albert Sans"/>
                <a:cs typeface="Albert Sans"/>
                <a:sym typeface="Albert Sans"/>
              </a:rPr>
              <a:t>Frieze, Kannan, and Vempala randomly sampled columns of A according to a probability distribution that depends on the Euclidean norms of those columns.</a:t>
            </a:r>
            <a:endParaRPr sz="1500">
              <a:latin typeface="Albert Sans"/>
              <a:ea typeface="Albert Sans"/>
              <a:cs typeface="Albert Sans"/>
              <a:sym typeface="Albert Sans"/>
            </a:endParaRPr>
          </a:p>
          <a:p>
            <a:pPr indent="-323850" lvl="0" marL="457200" rtl="0" algn="l">
              <a:spcBef>
                <a:spcPts val="0"/>
              </a:spcBef>
              <a:spcAft>
                <a:spcPts val="0"/>
              </a:spcAft>
              <a:buSzPts val="1500"/>
              <a:buFont typeface="Albert Sans"/>
              <a:buChar char="●"/>
            </a:pPr>
            <a:r>
              <a:rPr lang="en" sz="1500">
                <a:latin typeface="Albert Sans"/>
                <a:ea typeface="Albert Sans"/>
                <a:cs typeface="Albert Sans"/>
                <a:sym typeface="Albert Sans"/>
              </a:rPr>
              <a:t>Worst-case additive-error guarantees of the form,</a:t>
            </a:r>
            <a:endParaRPr sz="1500">
              <a:latin typeface="Albert Sans"/>
              <a:ea typeface="Albert Sans"/>
              <a:cs typeface="Albert Sans"/>
              <a:sym typeface="Albert Sans"/>
            </a:endParaRPr>
          </a:p>
          <a:p>
            <a:pPr indent="0" lvl="0" marL="0" rtl="0" algn="l">
              <a:spcBef>
                <a:spcPts val="0"/>
              </a:spcBef>
              <a:spcAft>
                <a:spcPts val="0"/>
              </a:spcAft>
              <a:buNone/>
            </a:pPr>
            <a:r>
              <a:rPr lang="en" sz="1500">
                <a:latin typeface="Albert Sans"/>
                <a:ea typeface="Albert Sans"/>
                <a:cs typeface="Albert Sans"/>
                <a:sym typeface="Albert Sans"/>
              </a:rPr>
              <a:t>	</a:t>
            </a:r>
            <a:endParaRPr sz="1500">
              <a:latin typeface="Albert Sans"/>
              <a:ea typeface="Albert Sans"/>
              <a:cs typeface="Albert Sans"/>
              <a:sym typeface="Albert Sans"/>
            </a:endParaRPr>
          </a:p>
          <a:p>
            <a:pPr indent="0" lvl="0" marL="0" rtl="0" algn="l">
              <a:lnSpc>
                <a:spcPct val="115000"/>
              </a:lnSpc>
              <a:spcBef>
                <a:spcPts val="0"/>
              </a:spcBef>
              <a:spcAft>
                <a:spcPts val="0"/>
              </a:spcAft>
              <a:buSzPts val="1400"/>
              <a:buNone/>
            </a:pPr>
            <a:r>
              <a:t/>
            </a:r>
            <a:endParaRPr sz="1500">
              <a:latin typeface="Albert Sans"/>
              <a:ea typeface="Albert Sans"/>
              <a:cs typeface="Albert Sans"/>
              <a:sym typeface="Albert Sans"/>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323850" lvl="0" marL="457200" rtl="0" algn="l">
              <a:spcBef>
                <a:spcPts val="0"/>
              </a:spcBef>
              <a:spcAft>
                <a:spcPts val="0"/>
              </a:spcAft>
              <a:buSzPts val="1500"/>
              <a:buFont typeface="Albert Sans"/>
              <a:buChar char="●"/>
            </a:pPr>
            <a:r>
              <a:rPr lang="en" sz="1500">
                <a:latin typeface="Albert Sans"/>
                <a:ea typeface="Albert Sans"/>
                <a:cs typeface="Albert Sans"/>
                <a:sym typeface="Albert Sans"/>
              </a:rPr>
              <a:t>Drineas, Kannan, and Mahoney have chosen the columns and rows simultaneously and constructed CUR matrix decomposition.</a:t>
            </a:r>
            <a:endParaRPr sz="1500">
              <a:latin typeface="Albert Sans"/>
              <a:ea typeface="Albert Sans"/>
              <a:cs typeface="Albert Sans"/>
              <a:sym typeface="Albert Sans"/>
            </a:endParaRPr>
          </a:p>
          <a:p>
            <a:pPr indent="-323850" lvl="0" marL="457200" rtl="0" algn="l">
              <a:spcBef>
                <a:spcPts val="0"/>
              </a:spcBef>
              <a:spcAft>
                <a:spcPts val="0"/>
              </a:spcAft>
              <a:buSzPts val="1500"/>
              <a:buFont typeface="Albert Sans"/>
              <a:buChar char="●"/>
            </a:pPr>
            <a:r>
              <a:rPr lang="en" sz="1500">
                <a:latin typeface="Albert Sans"/>
                <a:ea typeface="Albert Sans"/>
                <a:cs typeface="Albert Sans"/>
                <a:sym typeface="Albert Sans"/>
              </a:rPr>
              <a:t>Worst-case additive-error guarantees of the form,</a:t>
            </a:r>
            <a:endParaRPr sz="1500">
              <a:latin typeface="Albert Sans"/>
              <a:ea typeface="Albert Sans"/>
              <a:cs typeface="Albert Sans"/>
              <a:sym typeface="Albert Sans"/>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323850" lvl="0" marL="457200" rtl="0" algn="l">
              <a:spcBef>
                <a:spcPts val="0"/>
              </a:spcBef>
              <a:spcAft>
                <a:spcPts val="0"/>
              </a:spcAft>
              <a:buSzPts val="1500"/>
              <a:buFont typeface="Albert Sans"/>
              <a:buChar char="●"/>
            </a:pPr>
            <a:r>
              <a:rPr lang="en" sz="1500">
                <a:latin typeface="Albert Sans"/>
                <a:ea typeface="Albert Sans"/>
                <a:cs typeface="Albert Sans"/>
                <a:sym typeface="Albert Sans"/>
              </a:rPr>
              <a:t>But these additive-error matrix decompositions are, however, quite coarse in the worse case.</a:t>
            </a:r>
            <a:endParaRPr sz="1500">
              <a:latin typeface="Albert Sans"/>
              <a:ea typeface="Albert Sans"/>
              <a:cs typeface="Albert Sans"/>
              <a:sym typeface="Albert Sans"/>
            </a:endParaRPr>
          </a:p>
          <a:p>
            <a:pPr indent="-323850" lvl="0" marL="457200" rtl="0" algn="l">
              <a:spcBef>
                <a:spcPts val="0"/>
              </a:spcBef>
              <a:spcAft>
                <a:spcPts val="0"/>
              </a:spcAft>
              <a:buSzPts val="1500"/>
              <a:buFont typeface="Albert Sans"/>
              <a:buChar char="●"/>
            </a:pPr>
            <a:r>
              <a:rPr lang="en" sz="1500">
                <a:latin typeface="Albert Sans"/>
                <a:ea typeface="Albert Sans"/>
                <a:cs typeface="Albert Sans"/>
                <a:sym typeface="Albert Sans"/>
              </a:rPr>
              <a:t>Moreover, the insights provided by their sampling probabilities into the data are limited—the probabilities are often uniform due to data preprocessing.</a:t>
            </a:r>
            <a:endParaRPr sz="1500">
              <a:latin typeface="Albert Sans"/>
              <a:ea typeface="Albert Sans"/>
              <a:cs typeface="Albert Sans"/>
              <a:sym typeface="Albert Sans"/>
            </a:endParaRPr>
          </a:p>
          <a:p>
            <a:pPr indent="0" lvl="0" marL="0" rtl="0" algn="l">
              <a:spcBef>
                <a:spcPts val="0"/>
              </a:spcBef>
              <a:spcAft>
                <a:spcPts val="0"/>
              </a:spcAft>
              <a:buNone/>
            </a:pPr>
            <a:r>
              <a:t/>
            </a:r>
            <a:endParaRPr sz="1500">
              <a:latin typeface="Albert Sans"/>
              <a:ea typeface="Albert Sans"/>
              <a:cs typeface="Albert Sans"/>
              <a:sym typeface="Albert Sans"/>
            </a:endParaRPr>
          </a:p>
          <a:p>
            <a:pPr indent="0" lvl="0" marL="0" rtl="0" algn="l">
              <a:lnSpc>
                <a:spcPct val="115000"/>
              </a:lnSpc>
              <a:spcBef>
                <a:spcPts val="0"/>
              </a:spcBef>
              <a:spcAft>
                <a:spcPts val="0"/>
              </a:spcAft>
              <a:buSzPts val="1400"/>
              <a:buNone/>
            </a:pPr>
            <a:r>
              <a:t/>
            </a:r>
            <a:endParaRPr sz="1500">
              <a:latin typeface="Albert Sans"/>
              <a:ea typeface="Albert Sans"/>
              <a:cs typeface="Albert Sans"/>
              <a:sym typeface="Albert Sans"/>
            </a:endParaRPr>
          </a:p>
        </p:txBody>
      </p:sp>
      <p:sp>
        <p:nvSpPr>
          <p:cNvPr id="1109" name="Google Shape;1109;p72"/>
          <p:cNvSpPr txBox="1"/>
          <p:nvPr>
            <p:ph type="title"/>
          </p:nvPr>
        </p:nvSpPr>
        <p:spPr>
          <a:xfrm>
            <a:off x="720000" y="49025"/>
            <a:ext cx="77040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Prior Works</a:t>
            </a:r>
            <a:endParaRPr sz="2500">
              <a:latin typeface="Albert Sans"/>
              <a:ea typeface="Albert Sans"/>
              <a:cs typeface="Albert Sans"/>
              <a:sym typeface="Albert Sans"/>
            </a:endParaRPr>
          </a:p>
        </p:txBody>
      </p:sp>
      <p:pic>
        <p:nvPicPr>
          <p:cNvPr id="1110" name="Google Shape;1110;p72"/>
          <p:cNvPicPr preferRelativeResize="0"/>
          <p:nvPr/>
        </p:nvPicPr>
        <p:blipFill>
          <a:blip r:embed="rId3">
            <a:alphaModFix/>
          </a:blip>
          <a:stretch>
            <a:fillRect/>
          </a:stretch>
        </p:blipFill>
        <p:spPr>
          <a:xfrm>
            <a:off x="2735275" y="1756888"/>
            <a:ext cx="2714625" cy="276225"/>
          </a:xfrm>
          <a:prstGeom prst="rect">
            <a:avLst/>
          </a:prstGeom>
          <a:noFill/>
          <a:ln>
            <a:noFill/>
          </a:ln>
        </p:spPr>
      </p:pic>
      <p:pic>
        <p:nvPicPr>
          <p:cNvPr id="1111" name="Google Shape;1111;p72"/>
          <p:cNvPicPr preferRelativeResize="0"/>
          <p:nvPr/>
        </p:nvPicPr>
        <p:blipFill>
          <a:blip r:embed="rId4">
            <a:alphaModFix/>
          </a:blip>
          <a:stretch>
            <a:fillRect/>
          </a:stretch>
        </p:blipFill>
        <p:spPr>
          <a:xfrm>
            <a:off x="2778150" y="3403150"/>
            <a:ext cx="2628900" cy="32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73"/>
          <p:cNvSpPr txBox="1"/>
          <p:nvPr>
            <p:ph idx="1" type="body"/>
          </p:nvPr>
        </p:nvSpPr>
        <p:spPr>
          <a:xfrm>
            <a:off x="689750" y="1056910"/>
            <a:ext cx="7938000" cy="3429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Albert Sans"/>
              <a:buChar char="●"/>
            </a:pPr>
            <a:r>
              <a:rPr i="0" lang="en" sz="1600" u="none" strike="noStrike">
                <a:latin typeface="Albert Sans"/>
                <a:ea typeface="Albert Sans"/>
                <a:cs typeface="Albert Sans"/>
                <a:sym typeface="Albert Sans"/>
              </a:rPr>
              <a:t>To construct </a:t>
            </a:r>
            <a:r>
              <a:rPr i="1" lang="en" sz="1600" u="none" strike="noStrike">
                <a:latin typeface="Albert Sans"/>
                <a:ea typeface="Albert Sans"/>
                <a:cs typeface="Albert Sans"/>
                <a:sym typeface="Albert Sans"/>
              </a:rPr>
              <a:t>C, </a:t>
            </a:r>
            <a:r>
              <a:rPr i="0" lang="en" sz="1600" u="none" strike="noStrike">
                <a:latin typeface="Albert Sans"/>
                <a:ea typeface="Albert Sans"/>
                <a:cs typeface="Albert Sans"/>
                <a:sym typeface="Albert Sans"/>
              </a:rPr>
              <a:t>we will compute an “importance score” for each column of </a:t>
            </a:r>
            <a:r>
              <a:rPr i="1" lang="en" sz="1600" u="none" strike="noStrike">
                <a:latin typeface="Albert Sans"/>
                <a:ea typeface="Albert Sans"/>
                <a:cs typeface="Albert Sans"/>
                <a:sym typeface="Albert Sans"/>
              </a:rPr>
              <a:t>A.</a:t>
            </a:r>
            <a:endParaRPr sz="1600">
              <a:latin typeface="Albert Sans"/>
              <a:ea typeface="Albert Sans"/>
              <a:cs typeface="Albert Sans"/>
              <a:sym typeface="Albert Sans"/>
            </a:endParaRPr>
          </a:p>
          <a:p>
            <a:pPr indent="-330200" lvl="0" marL="457200" rtl="0" algn="l">
              <a:lnSpc>
                <a:spcPct val="150000"/>
              </a:lnSpc>
              <a:spcBef>
                <a:spcPts val="0"/>
              </a:spcBef>
              <a:spcAft>
                <a:spcPts val="0"/>
              </a:spcAft>
              <a:buSzPts val="1600"/>
              <a:buFont typeface="Albert Sans"/>
              <a:buChar char="●"/>
            </a:pPr>
            <a:r>
              <a:rPr lang="en" sz="1600">
                <a:latin typeface="Albert Sans"/>
                <a:ea typeface="Albert Sans"/>
                <a:cs typeface="Albert Sans"/>
                <a:sym typeface="Albert Sans"/>
              </a:rPr>
              <a:t>S</a:t>
            </a:r>
            <a:r>
              <a:rPr i="0" lang="en" sz="1600" u="none" strike="noStrike">
                <a:latin typeface="Albert Sans"/>
                <a:ea typeface="Albert Sans"/>
                <a:cs typeface="Albert Sans"/>
                <a:sym typeface="Albert Sans"/>
              </a:rPr>
              <a:t>mall number of columns are randomly sampled from </a:t>
            </a:r>
            <a:r>
              <a:rPr i="1" lang="en" sz="1600" u="none" strike="noStrike">
                <a:latin typeface="Albert Sans"/>
                <a:ea typeface="Albert Sans"/>
                <a:cs typeface="Albert Sans"/>
                <a:sym typeface="Albert Sans"/>
              </a:rPr>
              <a:t>A </a:t>
            </a:r>
            <a:r>
              <a:rPr i="0" lang="en" sz="1600" u="none" strike="noStrike">
                <a:latin typeface="Albert Sans"/>
                <a:ea typeface="Albert Sans"/>
                <a:cs typeface="Albert Sans"/>
                <a:sym typeface="Albert Sans"/>
              </a:rPr>
              <a:t>by using that score as an importance sampling probability distribution.</a:t>
            </a:r>
            <a:endParaRPr sz="1600">
              <a:latin typeface="Albert Sans"/>
              <a:ea typeface="Albert Sans"/>
              <a:cs typeface="Albert Sans"/>
              <a:sym typeface="Albert Sans"/>
            </a:endParaRPr>
          </a:p>
          <a:p>
            <a:pPr indent="-330200" lvl="0" marL="457200" rtl="0" algn="l">
              <a:lnSpc>
                <a:spcPct val="150000"/>
              </a:lnSpc>
              <a:spcBef>
                <a:spcPts val="0"/>
              </a:spcBef>
              <a:spcAft>
                <a:spcPts val="0"/>
              </a:spcAft>
              <a:buSzPts val="1600"/>
              <a:buFont typeface="Albert Sans"/>
              <a:buChar char="●"/>
            </a:pPr>
            <a:r>
              <a:rPr lang="en" sz="1600">
                <a:latin typeface="Albert Sans"/>
                <a:ea typeface="Albert Sans"/>
                <a:cs typeface="Albert Sans"/>
                <a:sym typeface="Albert Sans"/>
              </a:rPr>
              <a:t>C</a:t>
            </a:r>
            <a:r>
              <a:rPr i="0" lang="en" sz="1600" u="none" strike="noStrike">
                <a:latin typeface="Albert Sans"/>
                <a:ea typeface="Albert Sans"/>
                <a:cs typeface="Albert Sans"/>
                <a:sym typeface="Albert Sans"/>
              </a:rPr>
              <a:t>hoosing columns that exert a disproportionately large influence on the best low-rank fit and such that </a:t>
            </a:r>
            <a:r>
              <a:rPr lang="en" sz="1600">
                <a:latin typeface="Albert Sans"/>
                <a:ea typeface="Albert Sans"/>
                <a:cs typeface="Albert Sans"/>
                <a:sym typeface="Albert Sans"/>
              </a:rPr>
              <a:t>to</a:t>
            </a:r>
            <a:r>
              <a:rPr i="0" lang="en" sz="1600" u="none" strike="noStrike">
                <a:latin typeface="Albert Sans"/>
                <a:ea typeface="Albert Sans"/>
                <a:cs typeface="Albert Sans"/>
                <a:sym typeface="Albert Sans"/>
              </a:rPr>
              <a:t> ensure that </a:t>
            </a:r>
            <a:r>
              <a:rPr i="1" lang="en" sz="1600" u="none" strike="noStrike">
                <a:latin typeface="Albert Sans"/>
                <a:ea typeface="Albert Sans"/>
                <a:cs typeface="Albert Sans"/>
                <a:sym typeface="Albert Sans"/>
              </a:rPr>
              <a:t>CUR </a:t>
            </a:r>
            <a:r>
              <a:rPr i="0" lang="en" sz="1600" u="none" strike="noStrike">
                <a:latin typeface="Albert Sans"/>
                <a:ea typeface="Albert Sans"/>
                <a:cs typeface="Albert Sans"/>
                <a:sym typeface="Albert Sans"/>
              </a:rPr>
              <a:t>is nearly as good as </a:t>
            </a:r>
            <a:r>
              <a:rPr i="1" lang="en" sz="1600" u="none" strike="noStrike">
                <a:latin typeface="Albert Sans"/>
                <a:ea typeface="Albert Sans"/>
                <a:cs typeface="Albert Sans"/>
                <a:sym typeface="Albert Sans"/>
              </a:rPr>
              <a:t>Ak </a:t>
            </a:r>
            <a:r>
              <a:rPr i="0" lang="en" sz="1600" u="none" strike="noStrike">
                <a:latin typeface="Albert Sans"/>
                <a:ea typeface="Albert Sans"/>
                <a:cs typeface="Albert Sans"/>
                <a:sym typeface="Albert Sans"/>
              </a:rPr>
              <a:t>at capturing the dominant part of the spectrum of </a:t>
            </a:r>
            <a:r>
              <a:rPr i="1" lang="en" sz="1600" u="none" strike="noStrike">
                <a:latin typeface="Albert Sans"/>
                <a:ea typeface="Albert Sans"/>
                <a:cs typeface="Albert Sans"/>
                <a:sym typeface="Albert Sans"/>
              </a:rPr>
              <a:t>A.</a:t>
            </a:r>
            <a:endParaRPr sz="1600">
              <a:latin typeface="Albert Sans"/>
              <a:ea typeface="Albert Sans"/>
              <a:cs typeface="Albert Sans"/>
              <a:sym typeface="Albert Sans"/>
            </a:endParaRPr>
          </a:p>
        </p:txBody>
      </p:sp>
      <p:sp>
        <p:nvSpPr>
          <p:cNvPr id="1117" name="Google Shape;1117;p73"/>
          <p:cNvSpPr txBox="1"/>
          <p:nvPr>
            <p:ph type="title"/>
          </p:nvPr>
        </p:nvSpPr>
        <p:spPr>
          <a:xfrm>
            <a:off x="59700" y="210175"/>
            <a:ext cx="9024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2500">
                <a:latin typeface="Albert Sans"/>
                <a:ea typeface="Albert Sans"/>
                <a:cs typeface="Albert Sans"/>
                <a:sym typeface="Albert Sans"/>
              </a:rPr>
              <a:t>Improved CUR Decomposition (Statistical Leverage based)</a:t>
            </a:r>
            <a:endParaRPr sz="2500">
              <a:latin typeface="Albert Sans"/>
              <a:ea typeface="Albert Sans"/>
              <a:cs typeface="Albert Sans"/>
              <a:sym typeface="Albert Sans"/>
            </a:endParaRPr>
          </a:p>
        </p:txBody>
      </p:sp>
      <p:grpSp>
        <p:nvGrpSpPr>
          <p:cNvPr id="1118" name="Google Shape;1118;p73"/>
          <p:cNvGrpSpPr/>
          <p:nvPr/>
        </p:nvGrpSpPr>
        <p:grpSpPr>
          <a:xfrm rot="6922716">
            <a:off x="7561124" y="746898"/>
            <a:ext cx="435969" cy="322677"/>
            <a:chOff x="8529533" y="681525"/>
            <a:chExt cx="435967" cy="322675"/>
          </a:xfrm>
        </p:grpSpPr>
        <p:sp>
          <p:nvSpPr>
            <p:cNvPr id="1119" name="Google Shape;1119;p73"/>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20" name="Google Shape;1120;p73"/>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21" name="Google Shape;1121;p73"/>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mber Theory - Bachelor of Science in Mathematics by Slidesgo">
  <a:themeElements>
    <a:clrScheme name="Simple Light">
      <a:dk1>
        <a:srgbClr val="31332F"/>
      </a:dk1>
      <a:lt1>
        <a:srgbClr val="EBEBEB"/>
      </a:lt1>
      <a:dk2>
        <a:srgbClr val="FFFFFF"/>
      </a:dk2>
      <a:lt2>
        <a:srgbClr val="919191"/>
      </a:lt2>
      <a:accent1>
        <a:srgbClr val="5A5A5A"/>
      </a:accent1>
      <a:accent2>
        <a:srgbClr val="FFFFFF"/>
      </a:accent2>
      <a:accent3>
        <a:srgbClr val="FFFFFF"/>
      </a:accent3>
      <a:accent4>
        <a:srgbClr val="FFFFFF"/>
      </a:accent4>
      <a:accent5>
        <a:srgbClr val="FFFFFF"/>
      </a:accent5>
      <a:accent6>
        <a:srgbClr val="FFFFFF"/>
      </a:accent6>
      <a:hlink>
        <a:srgbClr val="2729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umber Theory - Bachelor of Science in Mathematics by Slidesgo">
  <a:themeElements>
    <a:clrScheme name="Simple Light">
      <a:dk1>
        <a:srgbClr val="31332F"/>
      </a:dk1>
      <a:lt1>
        <a:srgbClr val="EBEBEB"/>
      </a:lt1>
      <a:dk2>
        <a:srgbClr val="FFFFFF"/>
      </a:dk2>
      <a:lt2>
        <a:srgbClr val="919191"/>
      </a:lt2>
      <a:accent1>
        <a:srgbClr val="5A5A5A"/>
      </a:accent1>
      <a:accent2>
        <a:srgbClr val="FFFFFF"/>
      </a:accent2>
      <a:accent3>
        <a:srgbClr val="FFFFFF"/>
      </a:accent3>
      <a:accent4>
        <a:srgbClr val="FFFFFF"/>
      </a:accent4>
      <a:accent5>
        <a:srgbClr val="FFFFFF"/>
      </a:accent5>
      <a:accent6>
        <a:srgbClr val="FFFFFF"/>
      </a:accent6>
      <a:hlink>
        <a:srgbClr val="2729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